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278" r:id="rId3"/>
    <p:sldId id="276" r:id="rId4"/>
    <p:sldId id="277" r:id="rId5"/>
    <p:sldId id="279" r:id="rId6"/>
    <p:sldId id="280" r:id="rId7"/>
    <p:sldId id="281" r:id="rId8"/>
    <p:sldId id="282" r:id="rId9"/>
    <p:sldId id="265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58367" autoAdjust="0"/>
  </p:normalViewPr>
  <p:slideViewPr>
    <p:cSldViewPr snapToGrid="0" snapToObjects="1">
      <p:cViewPr varScale="1">
        <p:scale>
          <a:sx n="55" d="100"/>
          <a:sy n="55" d="100"/>
        </p:scale>
        <p:origin x="-30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D7C9-BED2-3D42-8D29-47A10F1B3693}" type="datetimeFigureOut">
              <a:rPr lang="en-US" smtClean="0"/>
              <a:t>8/19/14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805E5E-E065-9F45-9DC9-F922459E6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909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AS AN</a:t>
            </a:r>
            <a:r>
              <a:rPr lang="en-US" baseline="0" dirty="0" smtClean="0"/>
              <a:t> ONION, 5 layers begin spiritual conversations</a:t>
            </a:r>
          </a:p>
          <a:p>
            <a:r>
              <a:rPr lang="en-US" baseline="0" dirty="0" smtClean="0"/>
              <a:t>Any conversation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7790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“how are you?”</a:t>
            </a:r>
          </a:p>
          <a:p>
            <a:r>
              <a:rPr lang="en-US" dirty="0" smtClean="0"/>
              <a:t>“</a:t>
            </a:r>
            <a:r>
              <a:rPr lang="en-US" dirty="0" err="1" smtClean="0"/>
              <a:t>hows</a:t>
            </a:r>
            <a:r>
              <a:rPr lang="en-US" dirty="0" smtClean="0"/>
              <a:t> it going?”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whats</a:t>
            </a:r>
            <a:r>
              <a:rPr lang="en-US" dirty="0" smtClean="0"/>
              <a:t> up?”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924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 where</a:t>
            </a:r>
            <a:r>
              <a:rPr lang="en-US" baseline="0" dirty="0" smtClean="0"/>
              <a:t> are you from?</a:t>
            </a:r>
          </a:p>
          <a:p>
            <a:r>
              <a:rPr lang="en-US" baseline="0" dirty="0" smtClean="0"/>
              <a:t>What classes are you in?</a:t>
            </a:r>
          </a:p>
          <a:p>
            <a:r>
              <a:rPr lang="en-US" baseline="0" dirty="0" smtClean="0"/>
              <a:t>How many siblings do you have?</a:t>
            </a:r>
          </a:p>
          <a:p>
            <a:r>
              <a:rPr lang="en-US" baseline="0" dirty="0" err="1" smtClean="0"/>
              <a:t>Whats</a:t>
            </a:r>
            <a:r>
              <a:rPr lang="en-US" baseline="0" dirty="0" smtClean="0"/>
              <a:t> your spiritual background?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83712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What do you think about ---------?</a:t>
            </a:r>
          </a:p>
          <a:p>
            <a:r>
              <a:rPr lang="en-US" dirty="0" smtClean="0"/>
              <a:t>What</a:t>
            </a:r>
            <a:r>
              <a:rPr lang="en-US" baseline="0" dirty="0" smtClean="0"/>
              <a:t> has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9150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How does that make you feel?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359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Why does it make you feel that way?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110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Happy example: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310935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Happy</a:t>
            </a:r>
            <a:r>
              <a:rPr lang="en-US" b="1" baseline="0" dirty="0" smtClean="0"/>
              <a:t> Example:</a:t>
            </a:r>
          </a:p>
          <a:p>
            <a:r>
              <a:rPr lang="en-US" baseline="0" dirty="0" smtClean="0"/>
              <a:t>Oh that</a:t>
            </a:r>
            <a:r>
              <a:rPr lang="fr-FR" baseline="0" dirty="0" smtClean="0"/>
              <a:t>’</a:t>
            </a:r>
            <a:r>
              <a:rPr lang="en-US" baseline="0" dirty="0" smtClean="0"/>
              <a:t>s a cool song</a:t>
            </a:r>
          </a:p>
          <a:p>
            <a:r>
              <a:rPr lang="en-US" baseline="0" dirty="0" smtClean="0"/>
              <a:t>Do you listen to this song a lot?</a:t>
            </a:r>
          </a:p>
          <a:p>
            <a:r>
              <a:rPr lang="en-US" baseline="0" dirty="0" smtClean="0"/>
              <a:t>Do you like this song?</a:t>
            </a:r>
          </a:p>
          <a:p>
            <a:r>
              <a:rPr lang="en-US" baseline="0" dirty="0" smtClean="0"/>
              <a:t>How does this song make you feel?</a:t>
            </a:r>
          </a:p>
          <a:p>
            <a:r>
              <a:rPr lang="en-US" baseline="0" dirty="0" smtClean="0"/>
              <a:t>Why does it make you feel that way?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listen to it a lot because its on the radio.</a:t>
            </a:r>
          </a:p>
          <a:p>
            <a:r>
              <a:rPr lang="en-US" baseline="0" dirty="0" smtClean="0"/>
              <a:t>I like the beat of this song, but I’m not the biggest fan of the message</a:t>
            </a:r>
          </a:p>
          <a:p>
            <a:r>
              <a:rPr lang="en-US" baseline="0" dirty="0" smtClean="0"/>
              <a:t>It actually makes me frustrated </a:t>
            </a:r>
            <a:r>
              <a:rPr lang="en-US" baseline="0" dirty="0" err="1" smtClean="0"/>
              <a:t>bc</a:t>
            </a:r>
            <a:r>
              <a:rPr lang="en-US" baseline="0" dirty="0" smtClean="0"/>
              <a:t> it makes happiness a choice at cost to the reality of pain &amp; suffering.</a:t>
            </a:r>
          </a:p>
          <a:p>
            <a:r>
              <a:rPr lang="en-US" baseline="0" dirty="0" smtClean="0"/>
              <a:t>I work with kids who’ve been sexually abused- bought into the ideal that if they choose not to think about their pain, they’re better</a:t>
            </a:r>
          </a:p>
          <a:p>
            <a:r>
              <a:rPr lang="en-US" baseline="0" dirty="0" smtClean="0"/>
              <a:t>I’ve found that even in my life when I try to ignore my problems, they always come out in unexpected ways. And I can sometimes buy into the lie that if I choose happiness, my life will be better. But I’ve found that joy is real &amp; that even when I’m in pain, I have joy in hope. Could I share with you about this joy?</a:t>
            </a:r>
          </a:p>
          <a:p>
            <a:endParaRPr lang="en-US" baseline="0" dirty="0" smtClean="0"/>
          </a:p>
          <a:p>
            <a:r>
              <a:rPr lang="en-US" baseline="0" dirty="0" smtClean="0"/>
              <a:t>SHARE GOSPEL</a:t>
            </a:r>
          </a:p>
          <a:p>
            <a:endParaRPr lang="en-US" baseline="0" dirty="0" smtClean="0"/>
          </a:p>
          <a:p>
            <a:r>
              <a:rPr lang="en-US" baseline="0" dirty="0" smtClean="0"/>
              <a:t>I could have simply said “insert gospel here”, remind why we do what we do</a:t>
            </a:r>
          </a:p>
          <a:p>
            <a:r>
              <a:rPr lang="en-US" baseline="0" dirty="0" smtClean="0"/>
              <a:t>The gospel is our reason for sharing our faith. </a:t>
            </a:r>
          </a:p>
          <a:p>
            <a:r>
              <a:rPr lang="en-US" baseline="0" dirty="0" smtClean="0"/>
              <a:t>If good news, why wouldn’t we share?</a:t>
            </a:r>
          </a:p>
          <a:p>
            <a:r>
              <a:rPr lang="en-US" baseline="0" dirty="0" smtClean="0"/>
              <a:t>Keys to life!</a:t>
            </a:r>
          </a:p>
          <a:p>
            <a:r>
              <a:rPr lang="en-US" baseline="0" dirty="0" smtClean="0"/>
              <a:t>Really care about those around us, why not share?</a:t>
            </a:r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75110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1200" dirty="0" smtClean="0"/>
              <a:t>Close by sharing a reminder of how</a:t>
            </a:r>
            <a:r>
              <a:rPr lang="en-US" sz="1200" baseline="0" dirty="0" smtClean="0"/>
              <a:t> we are simply sharing about God’s story and how we fit in. So close with a poem about how we fit in and what we confess when we share that we’re Christian</a:t>
            </a:r>
            <a:endParaRPr lang="en-US" sz="1200" dirty="0" smtClean="0"/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I'm not shouting, "I've been saved!" </a:t>
            </a:r>
          </a:p>
          <a:p>
            <a:pPr algn="ctr"/>
            <a:r>
              <a:rPr lang="en-US" sz="1200" dirty="0" smtClean="0"/>
              <a:t>I'm whispering, "I get lost! That's why I chose this way"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 don't speak with human pride </a:t>
            </a:r>
          </a:p>
          <a:p>
            <a:pPr algn="ctr"/>
            <a:r>
              <a:rPr lang="en-US" sz="1200" dirty="0" smtClean="0"/>
              <a:t>I'm confessing that I stumble — needing God to be my guide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I'm not trying to be strong </a:t>
            </a:r>
          </a:p>
          <a:p>
            <a:pPr algn="ctr"/>
            <a:r>
              <a:rPr lang="en-US" sz="1200" dirty="0" smtClean="0"/>
              <a:t>I'm professing that I'm weak and pray for strength to carry on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I'm not bragging of success </a:t>
            </a:r>
          </a:p>
          <a:p>
            <a:pPr algn="ctr"/>
            <a:r>
              <a:rPr lang="en-US" sz="1200" dirty="0" smtClean="0"/>
              <a:t>I'm admitting that I've failed and cannot ever pay the debt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 don't think I know it all </a:t>
            </a:r>
          </a:p>
          <a:p>
            <a:pPr algn="ctr"/>
            <a:r>
              <a:rPr lang="en-US" sz="1200" dirty="0" smtClean="0"/>
              <a:t>I submit to my confusion asking humbly to be taught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I'm not claiming to be perfect </a:t>
            </a:r>
          </a:p>
          <a:p>
            <a:pPr algn="ctr"/>
            <a:r>
              <a:rPr lang="en-US" sz="1200" dirty="0" smtClean="0"/>
              <a:t>My flaws are far too visible but God believes I'm worth it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 still feel the sting of pain </a:t>
            </a:r>
          </a:p>
          <a:p>
            <a:pPr algn="ctr"/>
            <a:r>
              <a:rPr lang="en-US" sz="1200" dirty="0" smtClean="0"/>
              <a:t>I have my share of heartache which is why I seek His name 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When I say, "I am a Christian," I do not wish to judge </a:t>
            </a:r>
          </a:p>
          <a:p>
            <a:pPr algn="ctr"/>
            <a:r>
              <a:rPr lang="en-US" sz="1200" dirty="0" smtClean="0"/>
              <a:t>I have no authority — I only know I'm loved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 smtClean="0"/>
              <a:t>May God</a:t>
            </a:r>
            <a:r>
              <a:rPr lang="en-US" sz="1200" baseline="0" dirty="0" smtClean="0"/>
              <a:t> bless each of you with a deep love for Him that spills out to all those around you. Lets pray.</a:t>
            </a:r>
            <a:endParaRPr lang="en-US" sz="12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805E5E-E065-9F45-9DC9-F922459E66C6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110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4D8DEE8-7A87-4E01-8ADE-4C49CDD43F74}" type="datetime1">
              <a:rPr lang="en-US" smtClean="0"/>
              <a:pPr/>
              <a:t>8/19/14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F9461-E3EB-40CD-B93F-E5CBBBD8E0BA}" type="datetimeFigureOut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EA7543-9AAE-4E9F-B28C-4FCCFD07D4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578FA3-38AD-400D-A4D2-18E8EF129E5F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FF424-F111-43CB-9C75-D52325012943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4A8BBF0-342D-409A-9C0A-B1B451E92883}" type="datetime1">
              <a:rPr lang="en-US" smtClean="0"/>
              <a:pPr/>
              <a:t>8/19/14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DA190-4BDC-4D39-B5BB-A14B3E8B1B3D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D52F2-9B11-4FC0-9217-7D20B3AC9849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F13737-8506-438E-ABC0-0BE7E06DCCA6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1D58AA-1C84-40C9-BFEE-631CCB17636C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6542C1-4E96-413B-B72E-6C4B39D85C9D}" type="datetime1">
              <a:rPr lang="en-US" smtClean="0"/>
              <a:pPr/>
              <a:t>8/19/14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7886C9C-DC18-4195-8FD5-A50AA931D41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AA2-D442-471A-9D69-80392E1E581D}" type="datetime1">
              <a:rPr lang="en-US" smtClean="0"/>
              <a:pPr/>
              <a:t>8/19/14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86C9C-DC18-4195-8FD5-A50AA931D41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EC43563C-D9B3-4432-B336-144C997D6215}" type="datetime1">
              <a:rPr lang="en-US" smtClean="0"/>
              <a:pPr/>
              <a:t>8/19/14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1800" dirty="0" smtClean="0"/>
              <a:t>The Five Layers of </a:t>
            </a:r>
            <a:r>
              <a:rPr lang="en-US" sz="1800" dirty="0" err="1" smtClean="0"/>
              <a:t>Conver-sational</a:t>
            </a:r>
            <a:r>
              <a:rPr lang="en-US" sz="1800" dirty="0" smtClean="0"/>
              <a:t> Intimacy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Simple steps</a:t>
            </a:r>
            <a:br>
              <a:rPr lang="en-US" dirty="0" smtClean="0"/>
            </a:br>
            <a:r>
              <a:rPr lang="en-US" dirty="0" smtClean="0"/>
              <a:t>to start conversation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964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545868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cliche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46773" y="1189170"/>
            <a:ext cx="5819743" cy="534150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30599" y="1370949"/>
            <a:ext cx="1157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77875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cliche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46773" y="1189170"/>
            <a:ext cx="5819743" cy="534150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99174" y="2026995"/>
            <a:ext cx="5559250" cy="4503684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30599" y="1370949"/>
            <a:ext cx="1157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72198" y="2253017"/>
            <a:ext cx="303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Ideas &amp; opinions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5868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cliche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46773" y="1189170"/>
            <a:ext cx="5819743" cy="534150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99174" y="2026995"/>
            <a:ext cx="5559250" cy="4503684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1573" y="2837793"/>
            <a:ext cx="5298757" cy="3692885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30599" y="1370949"/>
            <a:ext cx="1157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72198" y="2253017"/>
            <a:ext cx="303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Ideas &amp; opinions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72198" y="3125371"/>
            <a:ext cx="3313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Emotions &amp; values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854586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cliche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46773" y="1189170"/>
            <a:ext cx="5819743" cy="534150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99174" y="2026995"/>
            <a:ext cx="5559250" cy="4503684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1573" y="2837793"/>
            <a:ext cx="5298757" cy="3692885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3974" y="3648591"/>
            <a:ext cx="4957194" cy="288208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30599" y="1370949"/>
            <a:ext cx="1157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72198" y="2253017"/>
            <a:ext cx="303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Ideas &amp; opinions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72198" y="3125371"/>
            <a:ext cx="3313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Emotions &amp; values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23581" y="4378359"/>
            <a:ext cx="26853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UNGUARDED</a:t>
            </a:r>
          </a:p>
          <a:p>
            <a:pPr algn="ctr"/>
            <a:r>
              <a:rPr lang="en-US" sz="2800" b="1" dirty="0" smtClean="0"/>
              <a:t>VULNERABILITY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854586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8846268"/>
              </p:ext>
            </p:extLst>
          </p:nvPr>
        </p:nvGraphicFramePr>
        <p:xfrm>
          <a:off x="1621396" y="1297277"/>
          <a:ext cx="6295860" cy="411162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147930"/>
                <a:gridCol w="3147930"/>
              </a:tblGrid>
              <a:tr h="205581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smtClean="0"/>
                        <a:t>Friendships/relationships</a:t>
                      </a:r>
                      <a:endParaRPr lang="en-US" sz="32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Illness/Death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55811"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School/Work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/>
                        <a:t>Future Decisions</a:t>
                      </a:r>
                      <a:endParaRPr lang="en-US" sz="3600" dirty="0"/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26849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594373" y="270266"/>
            <a:ext cx="5972143" cy="6108012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cliche</a:t>
            </a:r>
            <a:endParaRPr lang="en-US" dirty="0"/>
          </a:p>
        </p:txBody>
      </p:sp>
      <p:sp>
        <p:nvSpPr>
          <p:cNvPr id="3" name="Oval 2"/>
          <p:cNvSpPr/>
          <p:nvPr/>
        </p:nvSpPr>
        <p:spPr>
          <a:xfrm>
            <a:off x="1746773" y="1189170"/>
            <a:ext cx="5819743" cy="534150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Oval 3"/>
          <p:cNvSpPr/>
          <p:nvPr/>
        </p:nvSpPr>
        <p:spPr>
          <a:xfrm>
            <a:off x="1899174" y="2026995"/>
            <a:ext cx="5559250" cy="4503684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2051573" y="2837793"/>
            <a:ext cx="5298757" cy="3692885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203974" y="3648591"/>
            <a:ext cx="4957194" cy="2882088"/>
          </a:xfrm>
          <a:prstGeom prst="ellipse">
            <a:avLst/>
          </a:prstGeom>
          <a:ln w="57150" cmpd="sng">
            <a:solidFill>
              <a:schemeClr val="accent5">
                <a:lumMod val="5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891351" y="577368"/>
            <a:ext cx="139693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cliché</a:t>
            </a:r>
            <a:endParaRPr lang="en-US" sz="3200" dirty="0"/>
          </a:p>
        </p:txBody>
      </p:sp>
      <p:sp>
        <p:nvSpPr>
          <p:cNvPr id="8" name="TextBox 7"/>
          <p:cNvSpPr txBox="1"/>
          <p:nvPr/>
        </p:nvSpPr>
        <p:spPr>
          <a:xfrm>
            <a:off x="4130599" y="1370949"/>
            <a:ext cx="11576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facts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3172198" y="2253017"/>
            <a:ext cx="303673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Ideas &amp; opinions</a:t>
            </a:r>
            <a:endParaRPr lang="en-US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3172198" y="3125371"/>
            <a:ext cx="331392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Emotions &amp; values</a:t>
            </a:r>
            <a:endParaRPr lang="en-US" sz="2800" dirty="0"/>
          </a:p>
        </p:txBody>
      </p:sp>
      <p:sp>
        <p:nvSpPr>
          <p:cNvPr id="11" name="TextBox 10"/>
          <p:cNvSpPr txBox="1"/>
          <p:nvPr/>
        </p:nvSpPr>
        <p:spPr>
          <a:xfrm>
            <a:off x="3523581" y="4378359"/>
            <a:ext cx="268535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smtClean="0"/>
              <a:t>UNGUARDED</a:t>
            </a:r>
          </a:p>
          <a:p>
            <a:pPr algn="ctr"/>
            <a:r>
              <a:rPr lang="en-US" sz="2800" b="1" dirty="0" smtClean="0"/>
              <a:t>VULNERABILITY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2356309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13392" y="523429"/>
            <a:ext cx="6721912" cy="59093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/>
              <a:t>When I say, "I am a Christian," I'm not shouting, "I've been saved!" </a:t>
            </a:r>
          </a:p>
          <a:p>
            <a:pPr algn="ctr"/>
            <a:r>
              <a:rPr lang="en-US" sz="1600" dirty="0"/>
              <a:t>I'm whispering, "I get lost! That's why I chose this way"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 don't speak with human pride </a:t>
            </a:r>
          </a:p>
          <a:p>
            <a:pPr algn="ctr"/>
            <a:r>
              <a:rPr lang="en-US" sz="1600" dirty="0"/>
              <a:t>I'm confessing that I stumble — needing God to be my guide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I'm not trying to be strong </a:t>
            </a:r>
          </a:p>
          <a:p>
            <a:pPr algn="ctr"/>
            <a:r>
              <a:rPr lang="en-US" sz="1600" dirty="0"/>
              <a:t>I'm professing that I'm weak and pray for strength to carry on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I'm not bragging of success </a:t>
            </a:r>
          </a:p>
          <a:p>
            <a:pPr algn="ctr"/>
            <a:r>
              <a:rPr lang="en-US" sz="1600" dirty="0"/>
              <a:t>I'm admitting that I've failed and cannot ever pay the debt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 don't think I know it all </a:t>
            </a:r>
          </a:p>
          <a:p>
            <a:pPr algn="ctr"/>
            <a:r>
              <a:rPr lang="en-US" sz="1600" dirty="0"/>
              <a:t>I submit to my confusion asking humbly to be taught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I'm not claiming to be perfect </a:t>
            </a:r>
          </a:p>
          <a:p>
            <a:pPr algn="ctr"/>
            <a:r>
              <a:rPr lang="en-US" sz="1600" dirty="0"/>
              <a:t>My flaws are far too visible but God believes I'm worth it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 still feel the sting of pain </a:t>
            </a:r>
          </a:p>
          <a:p>
            <a:pPr algn="ctr"/>
            <a:r>
              <a:rPr lang="en-US" sz="1600" dirty="0"/>
              <a:t>I have my share of heartache which is why I seek His name </a:t>
            </a:r>
          </a:p>
          <a:p>
            <a:pPr algn="ctr"/>
            <a:endParaRPr lang="en-US" sz="1600" dirty="0"/>
          </a:p>
          <a:p>
            <a:pPr algn="ctr"/>
            <a:r>
              <a:rPr lang="en-US" sz="1600" dirty="0"/>
              <a:t>When I say, "I am a Christian," I do not wish to judge </a:t>
            </a:r>
          </a:p>
          <a:p>
            <a:pPr algn="ctr"/>
            <a:r>
              <a:rPr lang="en-US" sz="1600" dirty="0"/>
              <a:t>I have no authority — I only know I'm </a:t>
            </a:r>
            <a:r>
              <a:rPr lang="en-US" sz="1600" dirty="0" smtClean="0"/>
              <a:t>loved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731355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1002</TotalTime>
  <Words>933</Words>
  <Application>Microsoft Macintosh PowerPoint</Application>
  <PresentationFormat>On-screen Show (4:3)</PresentationFormat>
  <Paragraphs>125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Grid</vt:lpstr>
      <vt:lpstr>Simple steps to start conversation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Sharing  your faith</dc:title>
  <dc:creator>Jacob Thomas</dc:creator>
  <cp:lastModifiedBy>Linson Daniel</cp:lastModifiedBy>
  <cp:revision>20</cp:revision>
  <dcterms:created xsi:type="dcterms:W3CDTF">2014-07-19T20:44:21Z</dcterms:created>
  <dcterms:modified xsi:type="dcterms:W3CDTF">2014-08-20T03:32:43Z</dcterms:modified>
</cp:coreProperties>
</file>