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2465-69A9-3D41-861D-4A5B26D2F1E4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2E7F-18B8-E24F-B1CD-49DA3A6D5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Strengths Finder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Culture Shift 2013</a:t>
            </a:r>
          </a:p>
          <a:p>
            <a:r>
              <a:rPr lang="en-US" sz="1600" dirty="0" smtClean="0"/>
              <a:t>Linson Daniel’s Man Cave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Your Chapter Teams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Fill out “Top 5” Grid for each member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Count up the strengths according to 4 leadership domains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Discuss your findings (team strengths and team weaknesses)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Influence over task</a:t>
            </a:r>
          </a:p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Pie Analogy </a:t>
            </a:r>
          </a:p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Self Awareness </a:t>
            </a:r>
            <a:r>
              <a:rPr lang="en-US" dirty="0" err="1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 Strengths Finder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Discovering Your Strengths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Write your first name and last initial next to all 5 strengths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Compare and contrast to the people you know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Strengths Comparison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Jason Thomas	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Responsibility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Analytical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Discipline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Belief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Arranger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Linson Daniel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Strategic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Belief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Futuristic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Activator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Communicator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Strengths Finder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Review your 5 strengths on handout or in book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Pair up and describe your strengths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Give one positive example of how you used a strength in a leadership situation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Leadership Domains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Executing </a:t>
            </a:r>
            <a:r>
              <a:rPr lang="en-US" dirty="0" smtClean="0">
                <a:solidFill>
                  <a:srgbClr val="FFFFFF"/>
                </a:solidFill>
              </a:rPr>
              <a:t>(S): get it done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Influencing </a:t>
            </a:r>
            <a:r>
              <a:rPr lang="en-US" dirty="0" smtClean="0">
                <a:solidFill>
                  <a:srgbClr val="FFFFFF"/>
                </a:solidFill>
              </a:rPr>
              <a:t>(N): sell ideas, take charge, speak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Relationship </a:t>
            </a:r>
            <a:r>
              <a:rPr lang="en-US" b="1" dirty="0" smtClean="0">
                <a:solidFill>
                  <a:srgbClr val="FFFFFF"/>
                </a:solidFill>
              </a:rPr>
              <a:t>Building </a:t>
            </a:r>
            <a:r>
              <a:rPr lang="en-US" dirty="0" smtClean="0">
                <a:solidFill>
                  <a:srgbClr val="FFFFFF"/>
                </a:solidFill>
              </a:rPr>
              <a:t>(F): team glue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Strategic </a:t>
            </a:r>
            <a:r>
              <a:rPr lang="en-US" b="1" dirty="0" smtClean="0">
                <a:solidFill>
                  <a:srgbClr val="FFFFFF"/>
                </a:solidFill>
              </a:rPr>
              <a:t>Thinking</a:t>
            </a:r>
            <a:r>
              <a:rPr lang="en-US" dirty="0" smtClean="0">
                <a:solidFill>
                  <a:srgbClr val="FFFFFF"/>
                </a:solidFill>
              </a:rPr>
              <a:t> (T): absorb and analyze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Leadership Domains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Executing	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Achiever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Arranger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Belief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Consistency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Deliberative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Discipline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Focus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Responsibility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Restorative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Influencing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Activator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Command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Communication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Competition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rgbClr val="FFFFFF"/>
                </a:solidFill>
              </a:rPr>
              <a:t>Maximizer</a:t>
            </a:r>
            <a:endParaRPr lang="en-US" dirty="0" smtClean="0">
              <a:solidFill>
                <a:srgbClr val="FFFFFF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Self-Assurance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Significance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Woo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Leadership Domains (cont’d)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Relationship	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Adaptability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Developer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Connectedness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Empathy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Harmony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rgbClr val="FFFFFF"/>
                </a:solidFill>
              </a:rPr>
              <a:t>Includer</a:t>
            </a:r>
            <a:endParaRPr lang="en-US" dirty="0" smtClean="0">
              <a:solidFill>
                <a:srgbClr val="FFFFFF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Individualization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Positivity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rgbClr val="FFFFFF"/>
                </a:solidFill>
              </a:rPr>
              <a:t>Relator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Strategic Thinking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Analytical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Context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Futuristic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Ideation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Input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Intellection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Learner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Strategic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Love how God created you.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Develop your strengths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Influence through your strengths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When </a:t>
            </a:r>
            <a:r>
              <a:rPr lang="en-US" dirty="0" smtClean="0">
                <a:solidFill>
                  <a:srgbClr val="FFFFFF"/>
                </a:solidFill>
              </a:rPr>
              <a:t>you make </a:t>
            </a:r>
            <a:r>
              <a:rPr lang="en-US" dirty="0">
                <a:solidFill>
                  <a:srgbClr val="FFFFFF"/>
                </a:solidFill>
              </a:rPr>
              <a:t>team </a:t>
            </a:r>
            <a:r>
              <a:rPr lang="en-US">
                <a:solidFill>
                  <a:srgbClr val="FFFFFF"/>
                </a:solidFill>
              </a:rPr>
              <a:t>decisions </a:t>
            </a:r>
            <a:r>
              <a:rPr lang="en-US" smtClean="0">
                <a:solidFill>
                  <a:srgbClr val="FFFFFF"/>
                </a:solidFill>
              </a:rPr>
              <a:t>tomorrow, </a:t>
            </a:r>
            <a:r>
              <a:rPr lang="en-US" dirty="0">
                <a:solidFill>
                  <a:srgbClr val="FFFFFF"/>
                </a:solidFill>
              </a:rPr>
              <a:t>use your strengths and make room for others’ strengths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244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Strengths Finder</vt:lpstr>
      <vt:lpstr>Leadership</vt:lpstr>
      <vt:lpstr>Discovering Your Strengths </vt:lpstr>
      <vt:lpstr>Strengths Comparison</vt:lpstr>
      <vt:lpstr>Strengths Finder</vt:lpstr>
      <vt:lpstr>Leadership Domains </vt:lpstr>
      <vt:lpstr>Leadership Domains</vt:lpstr>
      <vt:lpstr>Leadership Domains (cont’d)</vt:lpstr>
      <vt:lpstr>Application</vt:lpstr>
      <vt:lpstr>In Your Chapter Teams</vt:lpstr>
    </vt:vector>
  </TitlesOfParts>
  <Company>InterVarsity Christian Fellowship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Thomas</dc:creator>
  <cp:lastModifiedBy>Jason Thomas</cp:lastModifiedBy>
  <cp:revision>8</cp:revision>
  <dcterms:created xsi:type="dcterms:W3CDTF">2013-07-19T20:28:26Z</dcterms:created>
  <dcterms:modified xsi:type="dcterms:W3CDTF">2013-07-19T20:28:40Z</dcterms:modified>
</cp:coreProperties>
</file>