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3" d="100"/>
          <a:sy n="133" d="100"/>
        </p:scale>
        <p:origin x="-192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3657-3ADD-C744-A886-D1F8F528B7A4}" type="datetimeFigureOut">
              <a:rPr lang="en-US" smtClean="0"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51EE-277B-A245-88B4-A4AECABC0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66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3657-3ADD-C744-A886-D1F8F528B7A4}" type="datetimeFigureOut">
              <a:rPr lang="en-US" smtClean="0"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51EE-277B-A245-88B4-A4AECABC0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0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3657-3ADD-C744-A886-D1F8F528B7A4}" type="datetimeFigureOut">
              <a:rPr lang="en-US" smtClean="0"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51EE-277B-A245-88B4-A4AECABC0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54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3657-3ADD-C744-A886-D1F8F528B7A4}" type="datetimeFigureOut">
              <a:rPr lang="en-US" smtClean="0"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51EE-277B-A245-88B4-A4AECABC048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gg6088470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97" y="3476675"/>
            <a:ext cx="1290588" cy="1290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64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3657-3ADD-C744-A886-D1F8F528B7A4}" type="datetimeFigureOut">
              <a:rPr lang="en-US" smtClean="0"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51EE-277B-A245-88B4-A4AECABC0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557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3657-3ADD-C744-A886-D1F8F528B7A4}" type="datetimeFigureOut">
              <a:rPr lang="en-US" smtClean="0"/>
              <a:t>7/23/13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51EE-277B-A245-88B4-A4AECABC04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gg6088470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97" y="3476675"/>
            <a:ext cx="1290588" cy="1290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955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3657-3ADD-C744-A886-D1F8F528B7A4}" type="datetimeFigureOut">
              <a:rPr lang="en-US" smtClean="0"/>
              <a:t>7/23/13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51EE-277B-A245-88B4-A4AECABC0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2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3657-3ADD-C744-A886-D1F8F528B7A4}" type="datetimeFigureOut">
              <a:rPr lang="en-US" smtClean="0"/>
              <a:t>7/23/13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51EE-277B-A245-88B4-A4AECABC0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96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3657-3ADD-C744-A886-D1F8F528B7A4}" type="datetimeFigureOut">
              <a:rPr lang="en-US" smtClean="0"/>
              <a:t>7/23/13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51EE-277B-A245-88B4-A4AECABC0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2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3657-3ADD-C744-A886-D1F8F528B7A4}" type="datetimeFigureOut">
              <a:rPr lang="en-US" smtClean="0"/>
              <a:t>7/23/13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51EE-277B-A245-88B4-A4AECABC0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93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3657-3ADD-C744-A886-D1F8F528B7A4}" type="datetimeFigureOut">
              <a:rPr lang="en-US" smtClean="0"/>
              <a:t>7/23/13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51EE-277B-A245-88B4-A4AECABC0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37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D3657-3ADD-C744-A886-D1F8F528B7A4}" type="datetimeFigureOut">
              <a:rPr lang="en-US" smtClean="0"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851EE-277B-A245-88B4-A4AECABC0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94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venir Light"/>
          <a:ea typeface="+mj-ea"/>
          <a:cs typeface="Avenir Ligh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venir Light"/>
          <a:ea typeface="+mn-ea"/>
          <a:cs typeface="Avenir 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venir Light"/>
          <a:ea typeface="+mn-ea"/>
          <a:cs typeface="Avenir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venir Light"/>
          <a:ea typeface="+mn-ea"/>
          <a:cs typeface="Avenir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venir Light"/>
          <a:ea typeface="+mn-ea"/>
          <a:cs typeface="Avenir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venir Light"/>
          <a:ea typeface="+mn-ea"/>
          <a:cs typeface="Avenir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g608847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094" y="1616917"/>
            <a:ext cx="1773168" cy="17731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8968" y="1597819"/>
            <a:ext cx="5999232" cy="1102519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2"/>
                </a:solidFill>
                <a:latin typeface="Avenir Light"/>
                <a:cs typeface="Avenir Light"/>
              </a:rPr>
              <a:t>Large Group Meetings</a:t>
            </a:r>
            <a:endParaRPr lang="en-US" dirty="0">
              <a:solidFill>
                <a:schemeClr val="tx2"/>
              </a:solidFill>
              <a:latin typeface="Avenir Light"/>
              <a:cs typeface="Avenir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8066" y="2400667"/>
            <a:ext cx="6400800" cy="1314450"/>
          </a:xfrm>
        </p:spPr>
        <p:txBody>
          <a:bodyPr/>
          <a:lstStyle/>
          <a:p>
            <a:pPr algn="l"/>
            <a:r>
              <a:rPr lang="en-US" dirty="0" smtClean="0">
                <a:latin typeface="Avenir Light"/>
                <a:cs typeface="Avenir Light"/>
              </a:rPr>
              <a:t>Why do they matter?</a:t>
            </a:r>
            <a:endParaRPr lang="en-US" dirty="0">
              <a:latin typeface="Avenir Light"/>
              <a:cs typeface="Avenir Light"/>
            </a:endParaRPr>
          </a:p>
        </p:txBody>
      </p:sp>
    </p:spTree>
    <p:extLst>
      <p:ext uri="{BB962C8B-B14F-4D97-AF65-F5344CB8AC3E}">
        <p14:creationId xmlns:p14="http://schemas.microsoft.com/office/powerpoint/2010/main" val="238943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96" y="913681"/>
            <a:ext cx="8229600" cy="24094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1F497D"/>
                </a:solidFill>
              </a:rPr>
              <a:t>Celebrate Jesus</a:t>
            </a:r>
          </a:p>
        </p:txBody>
      </p:sp>
      <p:pic>
        <p:nvPicPr>
          <p:cNvPr id="4" name="Picture 3" descr="faith-arise-jesus-md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805" y="1460747"/>
            <a:ext cx="3115975" cy="3084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948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5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96" y="913681"/>
            <a:ext cx="8229600" cy="24094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1F497D"/>
                </a:solidFill>
              </a:rPr>
              <a:t>Celebrate Jesus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1F497D"/>
                </a:solidFill>
              </a:rPr>
              <a:t>Communicate vision</a:t>
            </a:r>
          </a:p>
        </p:txBody>
      </p:sp>
      <p:pic>
        <p:nvPicPr>
          <p:cNvPr id="2" name="Picture 1" descr="speech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144" y="851604"/>
            <a:ext cx="4501981" cy="450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504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25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lack-people-and-white-clipart-neoclipart-high-quality-391521.jpe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643" y="2504549"/>
            <a:ext cx="3911353" cy="243841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96" y="913681"/>
            <a:ext cx="8229600" cy="24094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1F497D"/>
                </a:solidFill>
              </a:rPr>
              <a:t>Celebrate Jesus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1F497D"/>
                </a:solidFill>
              </a:rPr>
              <a:t>Communicate vision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1F497D"/>
                </a:solidFill>
              </a:rPr>
              <a:t>Connect with the fringe</a:t>
            </a:r>
          </a:p>
        </p:txBody>
      </p:sp>
    </p:spTree>
    <p:extLst>
      <p:ext uri="{BB962C8B-B14F-4D97-AF65-F5344CB8AC3E}">
        <p14:creationId xmlns:p14="http://schemas.microsoft.com/office/powerpoint/2010/main" val="4019504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rrow black.gif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71083">
            <a:off x="4880005" y="1118726"/>
            <a:ext cx="3835207" cy="269450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96" y="913681"/>
            <a:ext cx="8229600" cy="24094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1F497D"/>
                </a:solidFill>
              </a:rPr>
              <a:t>Celebrate Jesus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1F497D"/>
                </a:solidFill>
              </a:rPr>
              <a:t>Communicate vision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1F497D"/>
                </a:solidFill>
              </a:rPr>
              <a:t>Connect with the fringe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1F497D"/>
                </a:solidFill>
              </a:rPr>
              <a:t>Create momentum</a:t>
            </a:r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504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5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96" y="458367"/>
            <a:ext cx="8229600" cy="3170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1F497D"/>
                </a:solidFill>
              </a:rPr>
              <a:t>Bonding to New Guests</a:t>
            </a:r>
          </a:p>
          <a:p>
            <a:r>
              <a:rPr lang="en-US" sz="2000" dirty="0" smtClean="0">
                <a:solidFill>
                  <a:srgbClr val="1F497D"/>
                </a:solidFill>
              </a:rPr>
              <a:t>Pre-event for guests only</a:t>
            </a:r>
          </a:p>
          <a:p>
            <a:r>
              <a:rPr lang="en-US" sz="2000" dirty="0" smtClean="0">
                <a:solidFill>
                  <a:srgbClr val="1F497D"/>
                </a:solidFill>
              </a:rPr>
              <a:t>Front Table w/ information and gifts for guests</a:t>
            </a:r>
          </a:p>
          <a:p>
            <a:r>
              <a:rPr lang="en-US" sz="2000" dirty="0" smtClean="0">
                <a:solidFill>
                  <a:srgbClr val="1F497D"/>
                </a:solidFill>
              </a:rPr>
              <a:t>Get contact information and follow-up</a:t>
            </a:r>
            <a:endParaRPr lang="en-US" sz="2000" dirty="0" smtClean="0">
              <a:solidFill>
                <a:srgbClr val="1F497D"/>
              </a:solidFill>
            </a:endParaRPr>
          </a:p>
          <a:p>
            <a:r>
              <a:rPr lang="en-US" sz="2000" dirty="0" smtClean="0">
                <a:solidFill>
                  <a:srgbClr val="1F497D"/>
                </a:solidFill>
              </a:rPr>
              <a:t>Honor guests during announcements</a:t>
            </a:r>
          </a:p>
          <a:p>
            <a:r>
              <a:rPr lang="en-US" sz="2000" dirty="0" smtClean="0">
                <a:solidFill>
                  <a:srgbClr val="1F497D"/>
                </a:solidFill>
              </a:rPr>
              <a:t>Each leader meets every new person</a:t>
            </a:r>
          </a:p>
          <a:p>
            <a:r>
              <a:rPr lang="en-US" sz="2000" dirty="0" smtClean="0">
                <a:solidFill>
                  <a:srgbClr val="1F497D"/>
                </a:solidFill>
              </a:rPr>
              <a:t>Post-event meeting for guests “Why Does InterVarsity Matter?”</a:t>
            </a:r>
          </a:p>
          <a:p>
            <a:r>
              <a:rPr lang="en-US" sz="2000" dirty="0" smtClean="0">
                <a:solidFill>
                  <a:srgbClr val="1F497D"/>
                </a:solidFill>
              </a:rPr>
              <a:t>Post-event dinner for guests to meet others!</a:t>
            </a:r>
          </a:p>
          <a:p>
            <a:endParaRPr lang="en-US" sz="2000" dirty="0" smtClean="0">
              <a:solidFill>
                <a:srgbClr val="1F497D"/>
              </a:solidFill>
            </a:endParaRPr>
          </a:p>
          <a:p>
            <a:endParaRPr lang="en-US" sz="2000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162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96" y="923524"/>
            <a:ext cx="8229600" cy="31223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1F497D"/>
                </a:solidFill>
              </a:rPr>
              <a:t>The opportunity of a lifetime is found in the lifetime of the opportunity.  Don’t miss it.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751132" y="1319098"/>
            <a:ext cx="4773728" cy="3002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venir Light"/>
                <a:ea typeface="+mn-ea"/>
                <a:cs typeface="Avenir Light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venir Light"/>
                <a:ea typeface="+mn-ea"/>
                <a:cs typeface="Avenir Light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venir Light"/>
                <a:ea typeface="+mn-ea"/>
                <a:cs typeface="Avenir Ligh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venir Light"/>
                <a:ea typeface="+mn-ea"/>
                <a:cs typeface="Avenir Light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venir Light"/>
                <a:ea typeface="+mn-ea"/>
                <a:cs typeface="Avenir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r">
              <a:buFont typeface="Arial"/>
              <a:buNone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r">
              <a:buFont typeface="Arial"/>
              <a:buNone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r">
              <a:buFont typeface="Arial"/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Make every Large Group a new opportunity.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4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5" presetClass="emph" presetSubtype="0" grpId="1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96" y="913681"/>
            <a:ext cx="8229600" cy="24094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1F497D"/>
                </a:solidFill>
              </a:rPr>
              <a:t>Celebrate Jesus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1F497D"/>
                </a:solidFill>
              </a:rPr>
              <a:t>Communicate vision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1F497D"/>
                </a:solidFill>
              </a:rPr>
              <a:t>Connect with the fringe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1F497D"/>
                </a:solidFill>
              </a:rPr>
              <a:t>Create momentum</a:t>
            </a:r>
          </a:p>
        </p:txBody>
      </p:sp>
    </p:spTree>
    <p:extLst>
      <p:ext uri="{BB962C8B-B14F-4D97-AF65-F5344CB8AC3E}">
        <p14:creationId xmlns:p14="http://schemas.microsoft.com/office/powerpoint/2010/main" val="4019504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127</Words>
  <Application>Microsoft Macintosh PowerPoint</Application>
  <PresentationFormat>On-screen Show (16:9)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Large Group Meetings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Large Group Meetings</dc:title>
  <dc:creator>Linson Daniel</dc:creator>
  <cp:lastModifiedBy>Linson Daniel</cp:lastModifiedBy>
  <cp:revision>18</cp:revision>
  <dcterms:created xsi:type="dcterms:W3CDTF">2013-05-09T14:34:01Z</dcterms:created>
  <dcterms:modified xsi:type="dcterms:W3CDTF">2013-07-23T15:52:07Z</dcterms:modified>
</cp:coreProperties>
</file>