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9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iped Right Arrow 3"/>
          <p:cNvSpPr/>
          <p:nvPr/>
        </p:nvSpPr>
        <p:spPr>
          <a:xfrm>
            <a:off x="6101569" y="1000560"/>
            <a:ext cx="2348643" cy="1404632"/>
          </a:xfrm>
          <a:prstGeom prst="stripedRightArrow">
            <a:avLst>
              <a:gd name="adj1" fmla="val 66842"/>
              <a:gd name="adj2" fmla="val 41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Web the Community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" name="Striped Right Arrow 4"/>
          <p:cNvSpPr/>
          <p:nvPr/>
        </p:nvSpPr>
        <p:spPr>
          <a:xfrm>
            <a:off x="3360737" y="1000560"/>
            <a:ext cx="2348643" cy="1404632"/>
          </a:xfrm>
          <a:prstGeom prst="stripedRightArrow">
            <a:avLst>
              <a:gd name="adj1" fmla="val 66842"/>
              <a:gd name="adj2" fmla="val 4127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One More Touch-point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572162" y="1000560"/>
            <a:ext cx="2348643" cy="1404632"/>
          </a:xfrm>
          <a:prstGeom prst="stripedRightArrow">
            <a:avLst>
              <a:gd name="adj1" fmla="val 66842"/>
              <a:gd name="adj2" fmla="val 4127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Face to Face Interaction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2162" y="2664259"/>
            <a:ext cx="2072807" cy="17952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entury Gothic"/>
                <a:cs typeface="Century Gothic"/>
              </a:rPr>
              <a:t>Do you best to make your first face to face within 48 hours!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60737" y="2664259"/>
            <a:ext cx="2072807" cy="179527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entury Gothic"/>
                <a:cs typeface="Century Gothic"/>
              </a:rPr>
              <a:t>Involve new students in your life (i.e. </a:t>
            </a:r>
            <a:r>
              <a:rPr lang="en-US" dirty="0" err="1" smtClean="0">
                <a:latin typeface="Century Gothic"/>
                <a:cs typeface="Century Gothic"/>
              </a:rPr>
              <a:t>bball</a:t>
            </a:r>
            <a:r>
              <a:rPr lang="en-US" dirty="0" smtClean="0">
                <a:latin typeface="Century Gothic"/>
                <a:cs typeface="Century Gothic"/>
              </a:rPr>
              <a:t>, grocery store, study, etc.)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01569" y="2664259"/>
            <a:ext cx="2072807" cy="17952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entury Gothic"/>
                <a:cs typeface="Century Gothic"/>
              </a:rPr>
              <a:t>Invite new students into a main structure (i.e. SG, LG, or discipleship)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25315" y="324676"/>
            <a:ext cx="3294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entury Gothic"/>
                <a:cs typeface="Century Gothic"/>
              </a:rPr>
              <a:t>BOND3X PATHWAY</a:t>
            </a:r>
            <a:endParaRPr lang="en-US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79007176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</TotalTime>
  <Words>64</Words>
  <Application>Microsoft Macintosh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 Black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Linson Daniel</dc:creator>
  <cp:lastModifiedBy>Linson Daniel</cp:lastModifiedBy>
  <cp:revision>3</cp:revision>
  <dcterms:created xsi:type="dcterms:W3CDTF">2013-07-23T16:05:48Z</dcterms:created>
  <dcterms:modified xsi:type="dcterms:W3CDTF">2013-07-23T16:17:34Z</dcterms:modified>
</cp:coreProperties>
</file>