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0" r:id="rId3"/>
    <p:sldId id="271" r:id="rId4"/>
    <p:sldId id="272" r:id="rId5"/>
    <p:sldId id="258" r:id="rId6"/>
    <p:sldId id="260" r:id="rId7"/>
    <p:sldId id="262" r:id="rId8"/>
    <p:sldId id="269" r:id="rId9"/>
    <p:sldId id="268"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714" y="-9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82F6B2-D0D9-49C0-8B57-81B0180DF778}" type="datetimeFigureOut">
              <a:rPr lang="en-US">
                <a:solidFill>
                  <a:prstClr val="black">
                    <a:tint val="75000"/>
                  </a:prstClr>
                </a:solidFill>
              </a:rPr>
              <a:pPr/>
              <a:t>4/28/2013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16534B8-BA2E-4EDB-B398-3FF8272BAEEC}"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82F6B2-D0D9-49C0-8B57-81B0180DF778}" type="datetimeFigureOut">
              <a:rPr lang="en-US">
                <a:solidFill>
                  <a:prstClr val="black">
                    <a:tint val="75000"/>
                  </a:prstClr>
                </a:solidFill>
              </a:rPr>
              <a:pPr/>
              <a:t>4/28/2013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16534B8-BA2E-4EDB-B398-3FF8272BAEEC}"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3"/>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3"/>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82F6B2-D0D9-49C0-8B57-81B0180DF778}" type="datetimeFigureOut">
              <a:rPr lang="en-US">
                <a:solidFill>
                  <a:prstClr val="black">
                    <a:tint val="75000"/>
                  </a:prstClr>
                </a:solidFill>
              </a:rPr>
              <a:pPr/>
              <a:t>4/28/2013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16534B8-BA2E-4EDB-B398-3FF8272BAEEC}"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82F6B2-D0D9-49C0-8B57-81B0180DF778}" type="datetimeFigureOut">
              <a:rPr lang="en-US">
                <a:solidFill>
                  <a:prstClr val="black">
                    <a:tint val="75000"/>
                  </a:prstClr>
                </a:solidFill>
              </a:rPr>
              <a:pPr/>
              <a:t>4/28/2013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16534B8-BA2E-4EDB-B398-3FF8272BAEEC}"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82F6B2-D0D9-49C0-8B57-81B0180DF778}" type="datetimeFigureOut">
              <a:rPr lang="en-US">
                <a:solidFill>
                  <a:prstClr val="black">
                    <a:tint val="75000"/>
                  </a:prstClr>
                </a:solidFill>
              </a:rPr>
              <a:pPr/>
              <a:t>4/28/2013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16534B8-BA2E-4EDB-B398-3FF8272BAEEC}"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82F6B2-D0D9-49C0-8B57-81B0180DF778}" type="datetimeFigureOut">
              <a:rPr lang="en-US">
                <a:solidFill>
                  <a:prstClr val="black">
                    <a:tint val="75000"/>
                  </a:prstClr>
                </a:solidFill>
              </a:rPr>
              <a:pPr/>
              <a:t>4/28/2013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16534B8-BA2E-4EDB-B398-3FF8272BAEEC}"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82F6B2-D0D9-49C0-8B57-81B0180DF778}" type="datetimeFigureOut">
              <a:rPr lang="en-US">
                <a:solidFill>
                  <a:prstClr val="black">
                    <a:tint val="75000"/>
                  </a:prstClr>
                </a:solidFill>
              </a:rPr>
              <a:pPr/>
              <a:t>4/28/2013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16534B8-BA2E-4EDB-B398-3FF8272BAEEC}"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82F6B2-D0D9-49C0-8B57-81B0180DF778}" type="datetimeFigureOut">
              <a:rPr lang="en-US">
                <a:solidFill>
                  <a:prstClr val="black">
                    <a:tint val="75000"/>
                  </a:prstClr>
                </a:solidFill>
              </a:rPr>
              <a:pPr/>
              <a:t>4/28/2013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16534B8-BA2E-4EDB-B398-3FF8272BAEEC}"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82F6B2-D0D9-49C0-8B57-81B0180DF778}" type="datetimeFigureOut">
              <a:rPr lang="en-US">
                <a:solidFill>
                  <a:prstClr val="black">
                    <a:tint val="75000"/>
                  </a:prstClr>
                </a:solidFill>
              </a:rPr>
              <a:pPr/>
              <a:t>4/28/2013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16534B8-BA2E-4EDB-B398-3FF8272BAEEC}"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82F6B2-D0D9-49C0-8B57-81B0180DF778}" type="datetimeFigureOut">
              <a:rPr lang="en-US">
                <a:solidFill>
                  <a:prstClr val="black">
                    <a:tint val="75000"/>
                  </a:prstClr>
                </a:solidFill>
              </a:rPr>
              <a:pPr/>
              <a:t>4/28/2013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16534B8-BA2E-4EDB-B398-3FF8272BAEEC}"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82F6B2-D0D9-49C0-8B57-81B0180DF778}" type="datetimeFigureOut">
              <a:rPr lang="en-US">
                <a:solidFill>
                  <a:prstClr val="black">
                    <a:tint val="75000"/>
                  </a:prstClr>
                </a:solidFill>
              </a:rPr>
              <a:pPr/>
              <a:t>4/28/2013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16534B8-BA2E-4EDB-B398-3FF8272BAEEC}" type="slidenum">
              <a:rPr lang="en-US">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E82F6B2-D0D9-49C0-8B57-81B0180DF778}" type="datetimeFigureOut">
              <a:rPr lang="en-US">
                <a:solidFill>
                  <a:prstClr val="black">
                    <a:tint val="75000"/>
                  </a:prstClr>
                </a:solidFill>
              </a:rPr>
              <a:pPr/>
              <a:t>4/28/2013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16534B8-BA2E-4EDB-B398-3FF8272BAEEC}"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bg1"/>
          </a:solidFill>
          <a:latin typeface="Century Gothic"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Century Gothic"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Century Gothic"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Century Gothic"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Century Gothic"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Century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97823"/>
            <a:ext cx="7543800" cy="1102519"/>
          </a:xfrm>
        </p:spPr>
        <p:txBody>
          <a:bodyPr/>
          <a:lstStyle/>
          <a:p>
            <a:r>
              <a:rPr lang="en-US" dirty="0" smtClean="0"/>
              <a:t>Marks of Authentic Worship</a:t>
            </a:r>
            <a:endParaRPr lang="en-US" dirty="0"/>
          </a:p>
        </p:txBody>
      </p:sp>
      <p:sp>
        <p:nvSpPr>
          <p:cNvPr id="3" name="Subtitle 2"/>
          <p:cNvSpPr>
            <a:spLocks noGrp="1"/>
          </p:cNvSpPr>
          <p:nvPr>
            <p:ph type="subTitle" idx="1"/>
          </p:nvPr>
        </p:nvSpPr>
        <p:spPr>
          <a:xfrm>
            <a:off x="914400" y="2398802"/>
            <a:ext cx="6400800" cy="1314450"/>
          </a:xfrm>
        </p:spPr>
        <p:txBody>
          <a:bodyPr/>
          <a:lstStyle/>
          <a:p>
            <a:pPr algn="l"/>
            <a:r>
              <a:rPr lang="en-US" dirty="0" smtClean="0"/>
              <a:t>Part </a:t>
            </a:r>
            <a:r>
              <a:rPr lang="en-US" dirty="0" smtClean="0"/>
              <a:t>Four</a:t>
            </a:r>
            <a:endParaRPr lang="en-US"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Twitter:  @</a:t>
            </a:r>
            <a:r>
              <a:rPr lang="en-US" dirty="0" err="1" smtClean="0"/>
              <a:t>Linson_Daniel</a:t>
            </a:r>
            <a:endParaRPr lang="en-US" dirty="0" smtClean="0"/>
          </a:p>
          <a:p>
            <a:pPr>
              <a:buNone/>
            </a:pPr>
            <a:r>
              <a:rPr lang="en-US" dirty="0" smtClean="0"/>
              <a:t>Facebook:  Linson </a:t>
            </a:r>
            <a:r>
              <a:rPr lang="en-US" dirty="0" err="1" smtClean="0"/>
              <a:t>Betina</a:t>
            </a:r>
            <a:r>
              <a:rPr lang="en-US" dirty="0" smtClean="0"/>
              <a:t> Daniel</a:t>
            </a:r>
          </a:p>
          <a:p>
            <a:pPr>
              <a:buNone/>
            </a:pPr>
            <a:r>
              <a:rPr lang="en-US" dirty="0" smtClean="0"/>
              <a:t>Blog:  linsondaniel.com</a:t>
            </a:r>
          </a:p>
          <a:p>
            <a:pPr>
              <a:buNone/>
            </a:pPr>
            <a:r>
              <a:rPr lang="en-US" dirty="0" smtClean="0"/>
              <a:t>Notes:  linsondaniel.com/</a:t>
            </a:r>
            <a:r>
              <a:rPr lang="en-US" dirty="0" err="1" smtClean="0"/>
              <a:t>aaiv</a:t>
            </a:r>
            <a:endParaRPr lang="en-US" dirty="0" smtClean="0"/>
          </a:p>
          <a:p>
            <a:pPr>
              <a:buNone/>
            </a:pPr>
            <a:r>
              <a:rPr lang="en-US" dirty="0" smtClean="0"/>
              <a:t>Thanks!:  linsondaniel.com/</a:t>
            </a:r>
            <a:r>
              <a:rPr lang="en-US" dirty="0" err="1" smtClean="0"/>
              <a:t>ldbcd</a:t>
            </a:r>
            <a:endParaRPr lang="en-US"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Marks of Authentic Worship</a:t>
            </a:r>
            <a:endParaRPr lang="en-US" dirty="0"/>
          </a:p>
        </p:txBody>
      </p:sp>
      <p:sp>
        <p:nvSpPr>
          <p:cNvPr id="3" name="Content Placeholder 2"/>
          <p:cNvSpPr>
            <a:spLocks noGrp="1"/>
          </p:cNvSpPr>
          <p:nvPr>
            <p:ph idx="1"/>
          </p:nvPr>
        </p:nvSpPr>
        <p:spPr/>
        <p:txBody>
          <a:bodyPr/>
          <a:lstStyle/>
          <a:p>
            <a:r>
              <a:rPr lang="en-US" dirty="0" smtClean="0"/>
              <a:t>Accurate view of God</a:t>
            </a:r>
          </a:p>
          <a:p>
            <a:r>
              <a:rPr lang="en-US" dirty="0" smtClean="0"/>
              <a:t>Accurate view of yourself</a:t>
            </a:r>
          </a:p>
          <a:p>
            <a:r>
              <a:rPr lang="en-US" dirty="0" smtClean="0"/>
              <a:t>Accurate view of God’s Principles</a:t>
            </a:r>
          </a:p>
          <a:p>
            <a:r>
              <a:rPr lang="en-US" dirty="0" smtClean="0"/>
              <a:t>Accurate view of God’s Plan for you</a:t>
            </a:r>
            <a:endParaRPr lang="en-US"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1950"/>
            <a:ext cx="8229600" cy="4419600"/>
          </a:xfrm>
        </p:spPr>
        <p:txBody>
          <a:bodyPr>
            <a:normAutofit fontScale="85000" lnSpcReduction="10000"/>
          </a:bodyPr>
          <a:lstStyle/>
          <a:p>
            <a:pPr>
              <a:buNone/>
            </a:pPr>
            <a:r>
              <a:rPr lang="en-US" b="1" dirty="0" smtClean="0"/>
              <a:t>Luke 18:18-30 </a:t>
            </a:r>
            <a:r>
              <a:rPr lang="en-US" dirty="0" smtClean="0"/>
              <a:t>(NIV</a:t>
            </a:r>
            <a:r>
              <a:rPr lang="en-US" dirty="0" smtClean="0"/>
              <a:t>) </a:t>
            </a:r>
            <a:endParaRPr lang="en-US" dirty="0" smtClean="0"/>
          </a:p>
          <a:p>
            <a:pPr>
              <a:buNone/>
            </a:pPr>
            <a:r>
              <a:rPr lang="en-US" dirty="0" smtClean="0"/>
              <a:t>A certain ruler asked him, “Good teacher, what must I do to inherit eternal life?”</a:t>
            </a:r>
          </a:p>
          <a:p>
            <a:pPr>
              <a:buNone/>
            </a:pPr>
            <a:r>
              <a:rPr lang="en-US" dirty="0" smtClean="0"/>
              <a:t>“Why do you call me good?” Jesus answered. “No one is good – except God alone. You know the commandments: ‘You shall not commit adultery, you shall not murder, you shall not steal, you shall not give false testimony, honor your father and mother.’”</a:t>
            </a:r>
          </a:p>
          <a:p>
            <a:pPr>
              <a:buNone/>
            </a:pPr>
            <a:r>
              <a:rPr lang="en-US" dirty="0" smtClean="0"/>
              <a:t>“All these I have kept since I was a boy.” he said.</a:t>
            </a:r>
            <a:endParaRPr lang="en-US" dirty="0"/>
          </a:p>
          <a:p>
            <a:pPr>
              <a:buNone/>
            </a:pPr>
            <a:endParaRPr lang="en-US" b="1" baseline="30000" dirty="0"/>
          </a:p>
          <a:p>
            <a:pPr>
              <a:buNone/>
            </a:pPr>
            <a:endParaRPr lang="en-US"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1950"/>
            <a:ext cx="8229600" cy="4495800"/>
          </a:xfrm>
        </p:spPr>
        <p:txBody>
          <a:bodyPr>
            <a:normAutofit/>
          </a:bodyPr>
          <a:lstStyle/>
          <a:p>
            <a:pPr>
              <a:buNone/>
            </a:pPr>
            <a:r>
              <a:rPr lang="en-US" dirty="0" smtClean="0"/>
              <a:t>When Jesus heard this, he said to him, “You still lack one thing. Sell everything you have and give to the poor, and you will have treasure in heaven. Then come, follow me.” </a:t>
            </a:r>
          </a:p>
          <a:p>
            <a:pPr>
              <a:buNone/>
            </a:pPr>
            <a:r>
              <a:rPr lang="en-US" dirty="0" smtClean="0"/>
              <a:t>When he heard this, he became very sad, because he was very wealthy.</a:t>
            </a:r>
            <a:endParaRPr lang="en-US" dirty="0" smtClean="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1950"/>
            <a:ext cx="8229600" cy="4495800"/>
          </a:xfrm>
        </p:spPr>
        <p:txBody>
          <a:bodyPr>
            <a:normAutofit fontScale="92500"/>
          </a:bodyPr>
          <a:lstStyle/>
          <a:p>
            <a:pPr>
              <a:buNone/>
            </a:pPr>
            <a:r>
              <a:rPr lang="en-US" dirty="0" smtClean="0"/>
              <a:t>Jesus looked at him and said, “How hard it is for the rich to enter the kingdom of God! Indeed, it is easier for a camel to go through the eye of a needle than for someone who is rich to enter the Kingdom of God.”</a:t>
            </a:r>
          </a:p>
          <a:p>
            <a:pPr>
              <a:buNone/>
            </a:pPr>
            <a:r>
              <a:rPr lang="en-US" dirty="0" smtClean="0"/>
              <a:t>Those who heard this asked, “Who then can be saved?” Jesus replied, “What is impossible with man is possible with God.”</a:t>
            </a:r>
            <a:endParaRPr lang="en-US"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1950"/>
            <a:ext cx="8229600" cy="4495800"/>
          </a:xfrm>
        </p:spPr>
        <p:txBody>
          <a:bodyPr>
            <a:normAutofit lnSpcReduction="10000"/>
          </a:bodyPr>
          <a:lstStyle/>
          <a:p>
            <a:pPr>
              <a:buNone/>
            </a:pPr>
            <a:r>
              <a:rPr lang="en-US" dirty="0" smtClean="0"/>
              <a:t>Peter said to him, “We have left all we had to follow you!”</a:t>
            </a:r>
          </a:p>
          <a:p>
            <a:pPr>
              <a:buNone/>
            </a:pPr>
            <a:r>
              <a:rPr lang="en-US" dirty="0" smtClean="0"/>
              <a:t>“Truly I tell you,” Jesus said to them, “no one has left home or wife or brothers or sisters or parents or children for the sake of the Kingdom of God will fail to receive many times as much in this age, and in the age to come eternal life.”</a:t>
            </a:r>
            <a:endParaRPr lang="en-US"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Consider renewing your trust in Jesus. </a:t>
            </a:r>
            <a:r>
              <a:rPr lang="en-US" dirty="0" smtClean="0"/>
              <a:t> Will you trust God’s plan for you?</a:t>
            </a:r>
            <a:endParaRPr lang="en-US" dirty="0" smtClean="0"/>
          </a:p>
          <a:p>
            <a:pPr>
              <a:buNone/>
            </a:pPr>
            <a:endParaRPr lang="en-US" dirty="0"/>
          </a:p>
          <a:p>
            <a:pPr>
              <a:buNone/>
            </a:pPr>
            <a:r>
              <a:rPr lang="en-US" dirty="0" smtClean="0"/>
              <a:t>Consider committing your life to Jesus.  Will you trust God’s plan for you?</a:t>
            </a:r>
            <a:endParaRPr lang="en-US" dirty="0"/>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380</Words>
  <Application>Microsoft Office PowerPoint</Application>
  <PresentationFormat>On-screen Show (16:9)</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1_Office Theme</vt:lpstr>
      <vt:lpstr>Marks of Authentic Worship</vt:lpstr>
      <vt:lpstr>Slide 2</vt:lpstr>
      <vt:lpstr>Marks of Authentic Worship</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Marks of Authentic Worship</dc:title>
  <dc:creator>Linson Daniel</dc:creator>
  <cp:lastModifiedBy>Linson Daniel</cp:lastModifiedBy>
  <cp:revision>6</cp:revision>
  <dcterms:created xsi:type="dcterms:W3CDTF">2013-04-28T15:41:43Z</dcterms:created>
  <dcterms:modified xsi:type="dcterms:W3CDTF">2013-04-28T17:32:17Z</dcterms:modified>
</cp:coreProperties>
</file>