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4"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8" y="-32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82F6B2-D0D9-49C0-8B57-81B0180DF778}"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2F6B2-D0D9-49C0-8B57-81B0180DF778}"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2F6B2-D0D9-49C0-8B57-81B0180DF778}"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2F6B2-D0D9-49C0-8B57-81B0180DF778}"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2F6B2-D0D9-49C0-8B57-81B0180DF778}"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82F6B2-D0D9-49C0-8B57-81B0180DF778}" type="datetimeFigureOut">
              <a:rPr lang="en-US" smtClean="0"/>
              <a:pPr/>
              <a:t>4/27/2013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82F6B2-D0D9-49C0-8B57-81B0180DF778}" type="datetimeFigureOut">
              <a:rPr lang="en-US" smtClean="0"/>
              <a:pPr/>
              <a:t>4/27/2013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82F6B2-D0D9-49C0-8B57-81B0180DF778}" type="datetimeFigureOut">
              <a:rPr lang="en-US" smtClean="0"/>
              <a:pPr/>
              <a:t>4/27/2013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2F6B2-D0D9-49C0-8B57-81B0180DF778}" type="datetimeFigureOut">
              <a:rPr lang="en-US" smtClean="0"/>
              <a:pPr/>
              <a:t>4/27/2013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2F6B2-D0D9-49C0-8B57-81B0180DF778}" type="datetimeFigureOut">
              <a:rPr lang="en-US" smtClean="0"/>
              <a:pPr/>
              <a:t>4/27/2013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2F6B2-D0D9-49C0-8B57-81B0180DF778}" type="datetimeFigureOut">
              <a:rPr lang="en-US" smtClean="0"/>
              <a:pPr/>
              <a:t>4/27/2013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34B8-BA2E-4EDB-B398-3FF8272BA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E82F6B2-D0D9-49C0-8B57-81B0180DF778}" type="datetimeFigureOut">
              <a:rPr lang="en-US" smtClean="0"/>
              <a:pPr/>
              <a:t>4/27/2013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16534B8-BA2E-4EDB-B398-3FF8272BA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bg1"/>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97819"/>
            <a:ext cx="7543800" cy="1102519"/>
          </a:xfrm>
        </p:spPr>
        <p:txBody>
          <a:bodyPr/>
          <a:lstStyle/>
          <a:p>
            <a:r>
              <a:rPr lang="en-US" dirty="0" smtClean="0"/>
              <a:t>Marks of Authentic Worship</a:t>
            </a:r>
            <a:endParaRPr lang="en-US" dirty="0"/>
          </a:p>
        </p:txBody>
      </p:sp>
      <p:sp>
        <p:nvSpPr>
          <p:cNvPr id="3" name="Subtitle 2"/>
          <p:cNvSpPr>
            <a:spLocks noGrp="1"/>
          </p:cNvSpPr>
          <p:nvPr>
            <p:ph type="subTitle" idx="1"/>
          </p:nvPr>
        </p:nvSpPr>
        <p:spPr>
          <a:xfrm>
            <a:off x="914400" y="2398802"/>
            <a:ext cx="6400800" cy="1314450"/>
          </a:xfrm>
        </p:spPr>
        <p:txBody>
          <a:bodyPr/>
          <a:lstStyle/>
          <a:p>
            <a:pPr algn="l"/>
            <a:r>
              <a:rPr lang="en-US" dirty="0" smtClean="0"/>
              <a:t>Part Two</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343400"/>
          </a:xfrm>
        </p:spPr>
        <p:txBody>
          <a:bodyPr>
            <a:normAutofit fontScale="70000" lnSpcReduction="20000"/>
          </a:bodyPr>
          <a:lstStyle/>
          <a:p>
            <a:pPr>
              <a:buNone/>
            </a:pPr>
            <a:r>
              <a:rPr lang="en-US" b="1" dirty="0"/>
              <a:t>Luke </a:t>
            </a:r>
            <a:r>
              <a:rPr lang="en-US" b="1" dirty="0" smtClean="0"/>
              <a:t>7:36-50 </a:t>
            </a:r>
            <a:r>
              <a:rPr lang="en-US" dirty="0" smtClean="0"/>
              <a:t>(</a:t>
            </a:r>
            <a:r>
              <a:rPr lang="en-US" dirty="0"/>
              <a:t>NIV)</a:t>
            </a:r>
          </a:p>
          <a:p>
            <a:pPr>
              <a:buNone/>
            </a:pPr>
            <a:r>
              <a:rPr lang="en-US" b="1" baseline="30000" dirty="0"/>
              <a:t>36 </a:t>
            </a:r>
            <a:r>
              <a:rPr lang="en-US" dirty="0"/>
              <a:t>When one of the Pharisees invited Jesus to have dinner </a:t>
            </a:r>
            <a:r>
              <a:rPr lang="en-US" dirty="0" smtClean="0"/>
              <a:t>with him</a:t>
            </a:r>
            <a:r>
              <a:rPr lang="en-US" dirty="0"/>
              <a:t>, he went to the Pharisee’s house and reclined at the table. </a:t>
            </a:r>
            <a:endParaRPr lang="en-US" dirty="0" smtClean="0"/>
          </a:p>
          <a:p>
            <a:pPr>
              <a:buNone/>
            </a:pPr>
            <a:r>
              <a:rPr lang="en-US" b="1" baseline="30000" dirty="0" smtClean="0"/>
              <a:t>37</a:t>
            </a:r>
            <a:r>
              <a:rPr lang="en-US" b="1" baseline="30000" dirty="0"/>
              <a:t> </a:t>
            </a:r>
            <a:r>
              <a:rPr lang="en-US" dirty="0"/>
              <a:t>A woman in that town who lived a sinful life learned that Jesus was eating at the Pharisee’s house, so she came there with an alabaster jar of perfume. </a:t>
            </a:r>
            <a:endParaRPr lang="en-US" dirty="0" smtClean="0"/>
          </a:p>
          <a:p>
            <a:pPr>
              <a:buNone/>
            </a:pPr>
            <a:r>
              <a:rPr lang="en-US" b="1" baseline="30000" dirty="0" smtClean="0"/>
              <a:t>38</a:t>
            </a:r>
            <a:r>
              <a:rPr lang="en-US" b="1" baseline="30000" dirty="0"/>
              <a:t> </a:t>
            </a:r>
            <a:r>
              <a:rPr lang="en-US" dirty="0"/>
              <a:t>As she stood behind him at his feet weeping, she began to wet his feet with her tears. Then she wiped them with her hair, kissed them and poured perfume on them.</a:t>
            </a:r>
          </a:p>
          <a:p>
            <a:pPr>
              <a:buNone/>
            </a:pPr>
            <a:r>
              <a:rPr lang="en-US" b="1" baseline="30000" dirty="0" smtClean="0"/>
              <a:t>39</a:t>
            </a:r>
            <a:r>
              <a:rPr lang="en-US" b="1" baseline="30000" dirty="0"/>
              <a:t> </a:t>
            </a:r>
            <a:r>
              <a:rPr lang="en-US" dirty="0"/>
              <a:t>When the Pharisee who had invited him saw this, he said to himself, “If this man were a prophet</a:t>
            </a:r>
            <a:r>
              <a:rPr lang="en-US" dirty="0" smtClean="0"/>
              <a:t>, he </a:t>
            </a:r>
            <a:r>
              <a:rPr lang="en-US" dirty="0"/>
              <a:t>would know who is touching him and what kind of woman she is—that she is a sinner</a:t>
            </a:r>
            <a:r>
              <a:rPr lang="en-US" dirty="0" smtClean="0"/>
              <a:t>.”</a:t>
            </a: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50"/>
            <a:ext cx="8229600" cy="4191000"/>
          </a:xfrm>
        </p:spPr>
        <p:txBody>
          <a:bodyPr>
            <a:normAutofit fontScale="85000" lnSpcReduction="20000"/>
          </a:bodyPr>
          <a:lstStyle/>
          <a:p>
            <a:pPr>
              <a:buNone/>
            </a:pPr>
            <a:r>
              <a:rPr lang="en-US" b="1" baseline="30000" dirty="0"/>
              <a:t> </a:t>
            </a:r>
            <a:r>
              <a:rPr lang="en-US" dirty="0"/>
              <a:t>Jesus answered him, “Simon, I have something to tell you</a:t>
            </a:r>
            <a:r>
              <a:rPr lang="en-US" dirty="0" smtClean="0"/>
              <a:t>.” “</a:t>
            </a:r>
            <a:r>
              <a:rPr lang="en-US" dirty="0"/>
              <a:t>Tell me, teacher,” he said.</a:t>
            </a:r>
          </a:p>
          <a:p>
            <a:pPr>
              <a:buNone/>
            </a:pPr>
            <a:r>
              <a:rPr lang="en-US" b="1" baseline="30000" dirty="0"/>
              <a:t>41 </a:t>
            </a:r>
            <a:r>
              <a:rPr lang="en-US" dirty="0"/>
              <a:t>“Two people owed money to a certain moneylender. One owed him five hundred </a:t>
            </a:r>
            <a:r>
              <a:rPr lang="en-US" dirty="0" err="1" smtClean="0"/>
              <a:t>denarii</a:t>
            </a:r>
            <a:r>
              <a:rPr lang="en-US" dirty="0" smtClean="0"/>
              <a:t>,</a:t>
            </a:r>
            <a:r>
              <a:rPr lang="en-US" dirty="0"/>
              <a:t> and the other fifty.  </a:t>
            </a:r>
            <a:endParaRPr lang="en-US" dirty="0" smtClean="0"/>
          </a:p>
          <a:p>
            <a:pPr>
              <a:buNone/>
            </a:pPr>
            <a:r>
              <a:rPr lang="en-US" b="1" baseline="30000" dirty="0" smtClean="0"/>
              <a:t>42</a:t>
            </a:r>
            <a:r>
              <a:rPr lang="en-US" b="1" baseline="30000" dirty="0"/>
              <a:t> </a:t>
            </a:r>
            <a:r>
              <a:rPr lang="en-US" dirty="0"/>
              <a:t>Neither of them had the money to pay him back, so he forgave the debts of both. Now which of them will love him more</a:t>
            </a:r>
            <a:r>
              <a:rPr lang="en-US" dirty="0" smtClean="0"/>
              <a:t>?” </a:t>
            </a:r>
          </a:p>
          <a:p>
            <a:pPr>
              <a:buNone/>
            </a:pPr>
            <a:r>
              <a:rPr lang="en-US" b="1" baseline="30000" dirty="0" smtClean="0"/>
              <a:t>43</a:t>
            </a:r>
            <a:r>
              <a:rPr lang="en-US" b="1" baseline="30000" dirty="0"/>
              <a:t> </a:t>
            </a:r>
            <a:r>
              <a:rPr lang="en-US" dirty="0"/>
              <a:t>Simon replied, “I suppose the one who had the bigger debt forgiven</a:t>
            </a:r>
            <a:r>
              <a:rPr lang="en-US" dirty="0" smtClean="0"/>
              <a:t>.” “</a:t>
            </a:r>
            <a:r>
              <a:rPr lang="en-US" dirty="0"/>
              <a:t>You have judged correctly,” Jesus </a:t>
            </a:r>
            <a:r>
              <a:rPr lang="en-US" dirty="0" smtClean="0"/>
              <a:t>said. </a:t>
            </a:r>
          </a:p>
          <a:p>
            <a:pPr>
              <a:buNone/>
            </a:pP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229600" cy="4156473"/>
          </a:xfrm>
        </p:spPr>
        <p:txBody>
          <a:bodyPr>
            <a:normAutofit fontScale="62500" lnSpcReduction="20000"/>
          </a:bodyPr>
          <a:lstStyle/>
          <a:p>
            <a:pPr>
              <a:buNone/>
            </a:pPr>
            <a:r>
              <a:rPr lang="en-US" b="1" baseline="30000" dirty="0" smtClean="0"/>
              <a:t>44 </a:t>
            </a:r>
            <a:r>
              <a:rPr lang="en-US" dirty="0" smtClean="0"/>
              <a:t>Then he turned toward the woman and said to Simon, “Do you see this woman? I came into your house. You did not give me any water for my feet, but she wet my feet with her tears and wiped them with her hair. </a:t>
            </a:r>
          </a:p>
          <a:p>
            <a:pPr>
              <a:buNone/>
            </a:pPr>
            <a:endParaRPr lang="en-US" b="1" baseline="30000" dirty="0" smtClean="0"/>
          </a:p>
          <a:p>
            <a:pPr>
              <a:buNone/>
            </a:pPr>
            <a:r>
              <a:rPr lang="en-US" b="1" baseline="30000" dirty="0" smtClean="0"/>
              <a:t>45 </a:t>
            </a:r>
            <a:r>
              <a:rPr lang="en-US" dirty="0" smtClean="0"/>
              <a:t>You did not give me a kiss, but this woman, from the time I entered, has not stopped kissing my feet.  </a:t>
            </a:r>
            <a:r>
              <a:rPr lang="en-US" b="1" baseline="30000" dirty="0" smtClean="0"/>
              <a:t>46 </a:t>
            </a:r>
            <a:r>
              <a:rPr lang="en-US" dirty="0" smtClean="0"/>
              <a:t>You did not put oil on my head, but she has poured perfume on my feet.</a:t>
            </a:r>
          </a:p>
          <a:p>
            <a:pPr>
              <a:buNone/>
            </a:pPr>
            <a:endParaRPr lang="en-US" b="1" baseline="30000" dirty="0" smtClean="0"/>
          </a:p>
          <a:p>
            <a:pPr>
              <a:buNone/>
            </a:pPr>
            <a:r>
              <a:rPr lang="en-US" b="1" baseline="30000" dirty="0" smtClean="0"/>
              <a:t>47 </a:t>
            </a:r>
            <a:r>
              <a:rPr lang="en-US" dirty="0" smtClean="0"/>
              <a:t>Therefore, I tell you, her many sins have been forgiven—as her great love has shown. But whoever has been forgiven little loves little.” </a:t>
            </a:r>
            <a:r>
              <a:rPr lang="en-US" b="1" baseline="30000" dirty="0" smtClean="0"/>
              <a:t>48 </a:t>
            </a:r>
            <a:r>
              <a:rPr lang="en-US" dirty="0" smtClean="0"/>
              <a:t>Then Jesus said to her, “Your sins are forgiven.”</a:t>
            </a:r>
          </a:p>
          <a:p>
            <a:pPr>
              <a:buNone/>
            </a:pPr>
            <a:endParaRPr lang="en-US" b="1" baseline="30000" dirty="0" smtClean="0"/>
          </a:p>
          <a:p>
            <a:pPr>
              <a:buNone/>
            </a:pPr>
            <a:r>
              <a:rPr lang="en-US" b="1" baseline="30000" dirty="0" smtClean="0"/>
              <a:t>49 </a:t>
            </a:r>
            <a:r>
              <a:rPr lang="en-US" dirty="0" smtClean="0"/>
              <a:t>The other guests began to say among themselves, “Who is this who even forgives sins?” </a:t>
            </a:r>
            <a:r>
              <a:rPr lang="en-US" b="1" baseline="30000" dirty="0" smtClean="0"/>
              <a:t>50 </a:t>
            </a:r>
            <a:r>
              <a:rPr lang="en-US" dirty="0" smtClean="0"/>
              <a:t>Jesus said to the woman, “Your faith has saved you; go in peace.”</a:t>
            </a:r>
          </a:p>
          <a:p>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Woman</a:t>
            </a:r>
            <a:endParaRPr lang="en-US" dirty="0"/>
          </a:p>
        </p:txBody>
      </p:sp>
      <p:sp>
        <p:nvSpPr>
          <p:cNvPr id="3" name="Content Placeholder 2"/>
          <p:cNvSpPr>
            <a:spLocks noGrp="1"/>
          </p:cNvSpPr>
          <p:nvPr>
            <p:ph idx="1"/>
          </p:nvPr>
        </p:nvSpPr>
        <p:spPr/>
        <p:txBody>
          <a:bodyPr>
            <a:normAutofit lnSpcReduction="10000"/>
          </a:bodyPr>
          <a:lstStyle/>
          <a:p>
            <a:r>
              <a:rPr lang="en-US" dirty="0" smtClean="0"/>
              <a:t>Sinful woman at a Pharisee’s house</a:t>
            </a:r>
          </a:p>
          <a:p>
            <a:r>
              <a:rPr lang="en-US" dirty="0" smtClean="0"/>
              <a:t>Alabaster jar with expensive perfume</a:t>
            </a:r>
          </a:p>
          <a:p>
            <a:r>
              <a:rPr lang="en-US" dirty="0" smtClean="0"/>
              <a:t>Stood behind Jesus at His feet</a:t>
            </a:r>
          </a:p>
          <a:p>
            <a:r>
              <a:rPr lang="en-US" dirty="0" smtClean="0"/>
              <a:t>Weeping and wet His feet with tears</a:t>
            </a:r>
          </a:p>
          <a:p>
            <a:r>
              <a:rPr lang="en-US" dirty="0" smtClean="0"/>
              <a:t>Wiped His feet with her hair</a:t>
            </a:r>
          </a:p>
          <a:p>
            <a:r>
              <a:rPr lang="en-US" dirty="0" smtClean="0"/>
              <a:t>Kissed and poured perfume on his feet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Pharisee</a:t>
            </a:r>
            <a:endParaRPr lang="en-US" dirty="0"/>
          </a:p>
        </p:txBody>
      </p:sp>
      <p:sp>
        <p:nvSpPr>
          <p:cNvPr id="3" name="Content Placeholder 2"/>
          <p:cNvSpPr>
            <a:spLocks noGrp="1"/>
          </p:cNvSpPr>
          <p:nvPr>
            <p:ph idx="1"/>
          </p:nvPr>
        </p:nvSpPr>
        <p:spPr/>
        <p:txBody>
          <a:bodyPr/>
          <a:lstStyle/>
          <a:p>
            <a:r>
              <a:rPr lang="en-US" dirty="0" smtClean="0"/>
              <a:t>Did not give any water for His feet</a:t>
            </a:r>
          </a:p>
          <a:p>
            <a:r>
              <a:rPr lang="en-US" dirty="0" smtClean="0"/>
              <a:t>Did not give Him a kiss to welcome Him</a:t>
            </a:r>
          </a:p>
          <a:p>
            <a:r>
              <a:rPr lang="en-US" dirty="0" smtClean="0"/>
              <a:t>Did not put oil on His head to honor Him as a guest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Which character do you most resemble?  The Pharisee or the woman?</a:t>
            </a:r>
          </a:p>
          <a:p>
            <a:pPr>
              <a:buNone/>
            </a:pPr>
            <a:endParaRPr lang="en-US" dirty="0"/>
          </a:p>
          <a:p>
            <a:pPr>
              <a:buNone/>
            </a:pPr>
            <a:r>
              <a:rPr lang="en-US" dirty="0" smtClean="0"/>
              <a:t>Have you considered the debt that has been cancelled for you?</a:t>
            </a:r>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107</Words>
  <Application>Microsoft Office PowerPoint</Application>
  <PresentationFormat>On-screen Show (16:9)</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Marks of Authentic Worship</vt:lpstr>
      <vt:lpstr>Slide 2</vt:lpstr>
      <vt:lpstr>Slide 3</vt:lpstr>
      <vt:lpstr>Slide 4</vt:lpstr>
      <vt:lpstr>Woman</vt:lpstr>
      <vt:lpstr>Pharisee</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 of Authentic Worship</dc:title>
  <dc:creator>Linson Daniel</dc:creator>
  <cp:lastModifiedBy>Linson Daniel</cp:lastModifiedBy>
  <cp:revision>5</cp:revision>
  <dcterms:created xsi:type="dcterms:W3CDTF">2013-04-26T20:24:22Z</dcterms:created>
  <dcterms:modified xsi:type="dcterms:W3CDTF">2013-04-27T16:18:04Z</dcterms:modified>
</cp:coreProperties>
</file>