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8" y="-32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076C-9E34-41EC-97A8-5D83D09EBEA6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B656-D468-4822-BDAF-2D0D55FF3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076C-9E34-41EC-97A8-5D83D09EBEA6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B656-D468-4822-BDAF-2D0D55FF3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076C-9E34-41EC-97A8-5D83D09EBEA6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B656-D468-4822-BDAF-2D0D55FF3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076C-9E34-41EC-97A8-5D83D09EBEA6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B656-D468-4822-BDAF-2D0D55FF3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076C-9E34-41EC-97A8-5D83D09EBEA6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B656-D468-4822-BDAF-2D0D55FF3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076C-9E34-41EC-97A8-5D83D09EBEA6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B656-D468-4822-BDAF-2D0D55FF3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076C-9E34-41EC-97A8-5D83D09EBEA6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B656-D468-4822-BDAF-2D0D55FF3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076C-9E34-41EC-97A8-5D83D09EBEA6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B656-D468-4822-BDAF-2D0D55FF3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076C-9E34-41EC-97A8-5D83D09EBEA6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B656-D468-4822-BDAF-2D0D55FF3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076C-9E34-41EC-97A8-5D83D09EBEA6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B656-D468-4822-BDAF-2D0D55FF3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076C-9E34-41EC-97A8-5D83D09EBEA6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B656-D468-4822-BDAF-2D0D55FF3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3076C-9E34-41EC-97A8-5D83D09EBEA6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CB656-D468-4822-BDAF-2D0D55FF3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97819"/>
            <a:ext cx="7543800" cy="1102519"/>
          </a:xfrm>
        </p:spPr>
        <p:txBody>
          <a:bodyPr/>
          <a:lstStyle/>
          <a:p>
            <a:r>
              <a:rPr lang="en-US" dirty="0" smtClean="0"/>
              <a:t>Marks of Authentic Worship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398802"/>
            <a:ext cx="6400800" cy="1314450"/>
          </a:xfrm>
        </p:spPr>
        <p:txBody>
          <a:bodyPr/>
          <a:lstStyle/>
          <a:p>
            <a:pPr algn="l"/>
            <a:r>
              <a:rPr lang="en-US" dirty="0" smtClean="0"/>
              <a:t>Part One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Isaiah </a:t>
            </a:r>
            <a:r>
              <a:rPr lang="en-US" b="1" dirty="0" smtClean="0"/>
              <a:t>9:6 </a:t>
            </a:r>
            <a:r>
              <a:rPr lang="en-US" dirty="0" smtClean="0"/>
              <a:t>(</a:t>
            </a:r>
            <a:r>
              <a:rPr lang="en-US" dirty="0" smtClean="0"/>
              <a:t>NIV)</a:t>
            </a:r>
          </a:p>
          <a:p>
            <a:pPr>
              <a:buNone/>
            </a:pPr>
            <a:r>
              <a:rPr lang="en-US" b="1" baseline="30000" dirty="0" smtClean="0"/>
              <a:t> </a:t>
            </a:r>
            <a:r>
              <a:rPr lang="en-US" dirty="0" smtClean="0"/>
              <a:t>For to us a child is </a:t>
            </a:r>
            <a:r>
              <a:rPr lang="en-US" dirty="0" smtClean="0"/>
              <a:t>born, to </a:t>
            </a:r>
            <a:r>
              <a:rPr lang="en-US" dirty="0" smtClean="0"/>
              <a:t>us a son is </a:t>
            </a:r>
            <a:r>
              <a:rPr lang="en-US" dirty="0" smtClean="0"/>
              <a:t>given, and </a:t>
            </a:r>
            <a:r>
              <a:rPr lang="en-US" dirty="0" smtClean="0"/>
              <a:t>the government will be </a:t>
            </a:r>
            <a:r>
              <a:rPr lang="en-US" dirty="0" smtClean="0"/>
              <a:t>on his shoulders. And </a:t>
            </a:r>
            <a:r>
              <a:rPr lang="en-US" dirty="0" smtClean="0"/>
              <a:t>he will be </a:t>
            </a:r>
            <a:r>
              <a:rPr lang="en-US" dirty="0" smtClean="0"/>
              <a:t>called </a:t>
            </a:r>
            <a:r>
              <a:rPr lang="en-US" b="1" dirty="0" smtClean="0"/>
              <a:t>Wonderful </a:t>
            </a:r>
            <a:r>
              <a:rPr lang="en-US" b="1" dirty="0" smtClean="0"/>
              <a:t>Counselor, Mighty </a:t>
            </a:r>
            <a:r>
              <a:rPr lang="en-US" b="1" dirty="0" smtClean="0"/>
              <a:t>God, Everlasting</a:t>
            </a:r>
            <a:r>
              <a:rPr lang="en-US" b="1" dirty="0" smtClean="0"/>
              <a:t> Father, Prince of Peace.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Wonderful Counselor</a:t>
            </a:r>
            <a:endParaRPr lang="en-US" sz="40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chemeClr val="tx1"/>
                </a:solidFill>
              </a:rPr>
              <a:t>Mighty God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contrast="15000"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000" b="1" dirty="0" smtClean="0"/>
          </a:p>
          <a:p>
            <a:pPr>
              <a:buNone/>
            </a:pPr>
            <a:r>
              <a:rPr lang="en-US" sz="3600" b="1" dirty="0" smtClean="0"/>
              <a:t>Everlasting</a:t>
            </a:r>
          </a:p>
          <a:p>
            <a:pPr>
              <a:buNone/>
            </a:pPr>
            <a:r>
              <a:rPr lang="en-US" sz="3600" b="1" dirty="0" smtClean="0"/>
              <a:t>Father</a:t>
            </a:r>
            <a:endParaRPr lang="en-US" sz="36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Prince of Peace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Have you lost your wonder of God?  Describe why or how.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 has your view of God been changed or refreshed tonight?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45</Words>
  <Application>Microsoft Office PowerPoint</Application>
  <PresentationFormat>On-screen Show (16:9)</PresentationFormat>
  <Paragraphs>15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Marks of Authentic Worship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Linson Daniel</dc:creator>
  <cp:lastModifiedBy>Linson Daniel</cp:lastModifiedBy>
  <cp:revision>11</cp:revision>
  <dcterms:created xsi:type="dcterms:W3CDTF">2013-04-26T15:00:54Z</dcterms:created>
  <dcterms:modified xsi:type="dcterms:W3CDTF">2013-04-26T21:22:42Z</dcterms:modified>
</cp:coreProperties>
</file>