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2" r:id="rId2"/>
    <p:sldId id="256" r:id="rId3"/>
    <p:sldId id="257" r:id="rId4"/>
    <p:sldId id="258" r:id="rId5"/>
    <p:sldId id="262" r:id="rId6"/>
    <p:sldId id="263" r:id="rId7"/>
    <p:sldId id="264" r:id="rId8"/>
    <p:sldId id="265" r:id="rId9"/>
    <p:sldId id="270" r:id="rId10"/>
    <p:sldId id="266" r:id="rId11"/>
    <p:sldId id="267" r:id="rId12"/>
    <p:sldId id="268" r:id="rId13"/>
    <p:sldId id="269" r:id="rId14"/>
    <p:sldId id="271" r:id="rId15"/>
  </p:sldIdLst>
  <p:sldSz cx="9144000" cy="5143500" type="screen16x9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726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BB148-E728-CA4F-B3ED-DC2A26A08579}" type="datetimeFigureOut">
              <a:rPr lang="en-US" smtClean="0"/>
              <a:pPr/>
              <a:t>12/28/2012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1075F-AC97-5F42-A417-C894014B48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91317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BB148-E728-CA4F-B3ED-DC2A26A08579}" type="datetimeFigureOut">
              <a:rPr lang="en-US" smtClean="0"/>
              <a:pPr/>
              <a:t>12/28/2012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1075F-AC97-5F42-A417-C894014B48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57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BB148-E728-CA4F-B3ED-DC2A26A08579}" type="datetimeFigureOut">
              <a:rPr lang="en-US" smtClean="0"/>
              <a:pPr/>
              <a:t>12/28/2012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1075F-AC97-5F42-A417-C894014B48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0097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BB148-E728-CA4F-B3ED-DC2A26A08579}" type="datetimeFigureOut">
              <a:rPr lang="en-US" smtClean="0"/>
              <a:pPr/>
              <a:t>12/28/2012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1075F-AC97-5F42-A417-C894014B48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08035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BB148-E728-CA4F-B3ED-DC2A26A08579}" type="datetimeFigureOut">
              <a:rPr lang="en-US" smtClean="0"/>
              <a:pPr/>
              <a:t>12/28/2012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1075F-AC97-5F42-A417-C894014B48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65482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BB148-E728-CA4F-B3ED-DC2A26A08579}" type="datetimeFigureOut">
              <a:rPr lang="en-US" smtClean="0"/>
              <a:pPr/>
              <a:t>12/28/2012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1075F-AC97-5F42-A417-C894014B48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10884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BB148-E728-CA4F-B3ED-DC2A26A08579}" type="datetimeFigureOut">
              <a:rPr lang="en-US" smtClean="0"/>
              <a:pPr/>
              <a:t>12/28/2012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1075F-AC97-5F42-A417-C894014B48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15144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BB148-E728-CA4F-B3ED-DC2A26A08579}" type="datetimeFigureOut">
              <a:rPr lang="en-US" smtClean="0"/>
              <a:pPr/>
              <a:t>12/28/2012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1075F-AC97-5F42-A417-C894014B48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26027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BB148-E728-CA4F-B3ED-DC2A26A08579}" type="datetimeFigureOut">
              <a:rPr lang="en-US" smtClean="0"/>
              <a:pPr/>
              <a:t>12/28/2012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1075F-AC97-5F42-A417-C894014B48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53589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BB148-E728-CA4F-B3ED-DC2A26A08579}" type="datetimeFigureOut">
              <a:rPr lang="en-US" smtClean="0"/>
              <a:pPr/>
              <a:t>12/28/2012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1075F-AC97-5F42-A417-C894014B48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89419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BB148-E728-CA4F-B3ED-DC2A26A08579}" type="datetimeFigureOut">
              <a:rPr lang="en-US" smtClean="0"/>
              <a:pPr/>
              <a:t>12/28/2012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1075F-AC97-5F42-A417-C894014B48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85737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BB148-E728-CA4F-B3ED-DC2A26A08579}" type="datetimeFigureOut">
              <a:rPr lang="en-US" smtClean="0"/>
              <a:pPr/>
              <a:t>12/28/2012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1075F-AC97-5F42-A417-C894014B48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8728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accent6">
              <a:lumMod val="75000"/>
            </a:schemeClr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>
              <a:lumMod val="75000"/>
            </a:schemeClr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75000"/>
            </a:schemeClr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75000"/>
            </a:schemeClr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75000"/>
            </a:schemeClr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>
              <a:lumMod val="75000"/>
            </a:schemeClr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7239191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193" y="731941"/>
            <a:ext cx="3722914" cy="857250"/>
          </a:xfrm>
        </p:spPr>
        <p:txBody>
          <a:bodyPr>
            <a:noAutofit/>
          </a:bodyPr>
          <a:lstStyle/>
          <a:p>
            <a:r>
              <a:rPr lang="en-US" sz="3600" dirty="0" smtClean="0"/>
              <a:t>Contextualized Evangelism</a:t>
            </a:r>
            <a:endParaRPr lang="en-US" sz="3600" dirty="0"/>
          </a:p>
        </p:txBody>
      </p:sp>
      <p:pic>
        <p:nvPicPr>
          <p:cNvPr id="4" name="Picture 3" descr="SpreadIdea-00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796" y="1739916"/>
            <a:ext cx="4746451" cy="32598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707821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newFood-00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150" y="2988026"/>
            <a:ext cx="3383843" cy="188885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191" y="864593"/>
            <a:ext cx="3322903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Renewal of our Culture</a:t>
            </a:r>
            <a:endParaRPr lang="en-US" dirty="0"/>
          </a:p>
        </p:txBody>
      </p:sp>
      <p:pic>
        <p:nvPicPr>
          <p:cNvPr id="4" name="Picture 3" descr="RenewClothes-00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550" y="1063229"/>
            <a:ext cx="2730939" cy="1685496"/>
          </a:xfrm>
          <a:prstGeom prst="rect">
            <a:avLst/>
          </a:prstGeom>
        </p:spPr>
      </p:pic>
      <p:pic>
        <p:nvPicPr>
          <p:cNvPr id="5" name="Picture 4" descr="RenewMusic-001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884" y="2303261"/>
            <a:ext cx="1666266" cy="25736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707821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751841"/>
            <a:ext cx="3272902" cy="139394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Our hope for South Asians</a:t>
            </a:r>
            <a:endParaRPr lang="en-US" dirty="0"/>
          </a:p>
        </p:txBody>
      </p:sp>
      <p:pic>
        <p:nvPicPr>
          <p:cNvPr id="4" name="Picture 3" descr="JesusIsKing-0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560" y="1889907"/>
            <a:ext cx="5008172" cy="30398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707821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65412" y="3628592"/>
            <a:ext cx="5689848" cy="84248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/>
              <a:t>listen</a:t>
            </a:r>
            <a:endParaRPr lang="en-US" sz="4400" dirty="0"/>
          </a:p>
        </p:txBody>
      </p:sp>
      <p:sp>
        <p:nvSpPr>
          <p:cNvPr id="5" name="Rectangle 4"/>
          <p:cNvSpPr/>
          <p:nvPr/>
        </p:nvSpPr>
        <p:spPr>
          <a:xfrm rot="466030">
            <a:off x="3979279" y="2568117"/>
            <a:ext cx="4712055" cy="84248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discuss</a:t>
            </a: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 rot="924817">
            <a:off x="5073096" y="1665351"/>
            <a:ext cx="3700923" cy="84248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400" dirty="0" smtClean="0"/>
              <a:t>obey</a:t>
            </a:r>
            <a:endParaRPr lang="en-US" sz="4400" dirty="0"/>
          </a:p>
        </p:txBody>
      </p:sp>
    </p:spTree>
    <p:extLst>
      <p:ext uri="{BB962C8B-B14F-4D97-AF65-F5344CB8AC3E}">
        <p14:creationId xmlns="" xmlns:p14="http://schemas.microsoft.com/office/powerpoint/2010/main" val="36707821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nimBg="1" autoUpdateAnimBg="0"/>
      <p:bldP spid="6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0616" y="2496620"/>
            <a:ext cx="5188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linsondaniel.com/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</a:rPr>
              <a:t>urbana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83798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1098" y="2847772"/>
            <a:ext cx="3578067" cy="1102519"/>
          </a:xfrm>
        </p:spPr>
        <p:txBody>
          <a:bodyPr/>
          <a:lstStyle/>
          <a:p>
            <a:pPr algn="l"/>
            <a:r>
              <a:rPr lang="en-US" dirty="0" smtClean="0"/>
              <a:t>Dismantling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1645" y="3609407"/>
            <a:ext cx="4408559" cy="1314450"/>
          </a:xfrm>
        </p:spPr>
        <p:txBody>
          <a:bodyPr>
            <a:normAutofit/>
          </a:bodyPr>
          <a:lstStyle/>
          <a:p>
            <a:pPr algn="l"/>
            <a:r>
              <a:rPr lang="en-US" sz="2800" i="1" dirty="0" smtClean="0">
                <a:solidFill>
                  <a:schemeClr val="tx2">
                    <a:lumMod val="75000"/>
                  </a:schemeClr>
                </a:solidFill>
              </a:rPr>
              <a:t>the South Asian American Dream</a:t>
            </a:r>
            <a:endParaRPr lang="en-US" sz="28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22239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tep1SpellingBee-00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120" y="1746607"/>
            <a:ext cx="4100111" cy="3396892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72403" y="408375"/>
            <a:ext cx="361666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6">
                    <a:lumMod val="75000"/>
                  </a:schemeClr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 algn="l"/>
            <a:r>
              <a:rPr lang="en-US" dirty="0" smtClean="0"/>
              <a:t>the dream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438382" y="4027470"/>
            <a:ext cx="575353" cy="54453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Century Gothic" pitchFamily="34" charset="0"/>
              </a:rPr>
              <a:t>1</a:t>
            </a:r>
            <a:endParaRPr lang="en-US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43370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tep2Diploma-00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112" y="1859622"/>
            <a:ext cx="4314875" cy="3283878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72403" y="408375"/>
            <a:ext cx="361666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6">
                    <a:lumMod val="75000"/>
                  </a:schemeClr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 algn="l"/>
            <a:r>
              <a:rPr lang="en-US" dirty="0" smtClean="0"/>
              <a:t>the dream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438382" y="4027470"/>
            <a:ext cx="575353" cy="54453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Century Gothic" pitchFamily="34" charset="0"/>
              </a:rPr>
              <a:t>1</a:t>
            </a:r>
            <a:endParaRPr lang="en-US" b="1" dirty="0">
              <a:latin typeface="Century Gothic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013735" y="3224374"/>
            <a:ext cx="575353" cy="54453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Century Gothic" pitchFamily="34" charset="0"/>
              </a:rPr>
              <a:t>2</a:t>
            </a:r>
            <a:endParaRPr lang="en-US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65255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tep3MakeMoney-00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389" y="2025610"/>
            <a:ext cx="4946155" cy="3042716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72403" y="408375"/>
            <a:ext cx="361666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6">
                    <a:lumMod val="75000"/>
                  </a:schemeClr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 algn="l"/>
            <a:r>
              <a:rPr lang="en-US" dirty="0" smtClean="0"/>
              <a:t>the dream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438382" y="4027470"/>
            <a:ext cx="575353" cy="54453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Century Gothic" pitchFamily="34" charset="0"/>
              </a:rPr>
              <a:t>1</a:t>
            </a:r>
            <a:endParaRPr lang="en-US" b="1" dirty="0">
              <a:latin typeface="Century Gothic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013735" y="3224374"/>
            <a:ext cx="575353" cy="54453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Century Gothic" pitchFamily="34" charset="0"/>
              </a:rPr>
              <a:t>2</a:t>
            </a:r>
            <a:endParaRPr lang="en-US" b="1" dirty="0">
              <a:latin typeface="Century Gothic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690118" y="2424701"/>
            <a:ext cx="575353" cy="54453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Century Gothic" pitchFamily="34" charset="0"/>
              </a:rPr>
              <a:t>3</a:t>
            </a:r>
            <a:endParaRPr lang="en-US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02313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ep4GetMarried-00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300" y="2028866"/>
            <a:ext cx="5033589" cy="3114634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72403" y="408375"/>
            <a:ext cx="361666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6">
                    <a:lumMod val="75000"/>
                  </a:schemeClr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 algn="l"/>
            <a:r>
              <a:rPr lang="en-US" dirty="0" smtClean="0"/>
              <a:t>the dream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438382" y="4027470"/>
            <a:ext cx="575353" cy="54453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Century Gothic" pitchFamily="34" charset="0"/>
              </a:rPr>
              <a:t>1</a:t>
            </a:r>
            <a:endParaRPr lang="en-US" b="1" dirty="0">
              <a:latin typeface="Century Gothic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013735" y="3224374"/>
            <a:ext cx="575353" cy="54453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Century Gothic" pitchFamily="34" charset="0"/>
              </a:rPr>
              <a:t>2</a:t>
            </a:r>
            <a:endParaRPr lang="en-US" b="1" dirty="0">
              <a:latin typeface="Century Gothic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448693" y="1652427"/>
            <a:ext cx="575353" cy="54453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Century Gothic" pitchFamily="34" charset="0"/>
              </a:rPr>
              <a:t>4</a:t>
            </a:r>
            <a:endParaRPr lang="en-US" b="1" dirty="0">
              <a:latin typeface="Century Gothic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690118" y="2424701"/>
            <a:ext cx="575353" cy="54453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Century Gothic" pitchFamily="34" charset="0"/>
              </a:rPr>
              <a:t>3</a:t>
            </a:r>
            <a:endParaRPr lang="en-US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39691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ep5LiveNearUs-00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300" y="2028866"/>
            <a:ext cx="4792961" cy="3114634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272403" y="408375"/>
            <a:ext cx="361666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6">
                    <a:lumMod val="75000"/>
                  </a:schemeClr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 algn="l"/>
            <a:r>
              <a:rPr lang="en-US" dirty="0" smtClean="0"/>
              <a:t>the dream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438382" y="4027470"/>
            <a:ext cx="575353" cy="54453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Century Gothic" pitchFamily="34" charset="0"/>
              </a:rPr>
              <a:t>1</a:t>
            </a:r>
            <a:endParaRPr lang="en-US" b="1" dirty="0">
              <a:latin typeface="Century Gothic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013735" y="3224374"/>
            <a:ext cx="575353" cy="54453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Century Gothic" pitchFamily="34" charset="0"/>
              </a:rPr>
              <a:t>2</a:t>
            </a:r>
            <a:endParaRPr lang="en-US" b="1" dirty="0">
              <a:latin typeface="Century Gothic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332372" y="993360"/>
            <a:ext cx="575353" cy="54453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Century Gothic" pitchFamily="34" charset="0"/>
              </a:rPr>
              <a:t>5</a:t>
            </a:r>
            <a:endParaRPr lang="en-US" b="1" dirty="0">
              <a:latin typeface="Century Gothic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690118" y="2424701"/>
            <a:ext cx="575353" cy="54453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Century Gothic" pitchFamily="34" charset="0"/>
              </a:rPr>
              <a:t>3</a:t>
            </a:r>
            <a:endParaRPr lang="en-US" b="1" dirty="0">
              <a:latin typeface="Century Gothic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448693" y="1652427"/>
            <a:ext cx="575353" cy="54453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Century Gothic" pitchFamily="34" charset="0"/>
              </a:rPr>
              <a:t>4</a:t>
            </a:r>
            <a:endParaRPr lang="en-US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64735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37321" y="1709916"/>
            <a:ext cx="3682913" cy="3019853"/>
          </a:xfrm>
        </p:spPr>
        <p:txBody>
          <a:bodyPr>
            <a:normAutofit fontScale="90000"/>
          </a:bodyPr>
          <a:lstStyle/>
          <a:p>
            <a:r>
              <a:rPr lang="en-US" dirty="0"/>
              <a:t>e</a:t>
            </a:r>
            <a:r>
              <a:rPr lang="en-US" dirty="0" smtClean="0"/>
              <a:t>ducation</a:t>
            </a:r>
            <a:br>
              <a:rPr lang="en-US" dirty="0" smtClean="0"/>
            </a:br>
            <a:r>
              <a:rPr lang="en-US" b="1" dirty="0"/>
              <a:t>e</a:t>
            </a:r>
            <a:r>
              <a:rPr lang="en-US" b="1" dirty="0" smtClean="0"/>
              <a:t>xcellence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wealth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FAMILY</a:t>
            </a:r>
            <a:br>
              <a:rPr lang="en-US" dirty="0" smtClean="0"/>
            </a:br>
            <a:r>
              <a:rPr lang="en-US" b="1" dirty="0" smtClean="0"/>
              <a:t>stability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legacy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940004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wakeIdea-00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689" y="829958"/>
            <a:ext cx="1938529" cy="411499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7190" y="681943"/>
            <a:ext cx="3682913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Next Generation of Leaders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301544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51</Words>
  <Application>Microsoft Office PowerPoint</Application>
  <PresentationFormat>On-screen Show (16:9)</PresentationFormat>
  <Paragraphs>31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Dismantling</vt:lpstr>
      <vt:lpstr>Slide 3</vt:lpstr>
      <vt:lpstr>Slide 4</vt:lpstr>
      <vt:lpstr>Slide 5</vt:lpstr>
      <vt:lpstr>Slide 6</vt:lpstr>
      <vt:lpstr>Slide 7</vt:lpstr>
      <vt:lpstr>education excellence wealth FAMILY stability legacy </vt:lpstr>
      <vt:lpstr>Next Generation of Leaders</vt:lpstr>
      <vt:lpstr>Contextualized Evangelism</vt:lpstr>
      <vt:lpstr>Renewal of our Culture</vt:lpstr>
      <vt:lpstr>Our hope for South Asians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Dismantling</dc:title>
  <dc:creator>Betina Daniel</dc:creator>
  <cp:lastModifiedBy>Linson Daniel</cp:lastModifiedBy>
  <cp:revision>25</cp:revision>
  <dcterms:created xsi:type="dcterms:W3CDTF">2012-12-26T01:07:43Z</dcterms:created>
  <dcterms:modified xsi:type="dcterms:W3CDTF">2012-12-28T06:17:29Z</dcterms:modified>
</cp:coreProperties>
</file>